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6"/>
    <p:restoredTop sz="81601"/>
  </p:normalViewPr>
  <p:slideViewPr>
    <p:cSldViewPr snapToGrid="0" snapToObjects="1">
      <p:cViewPr varScale="1">
        <p:scale>
          <a:sx n="100" d="100"/>
          <a:sy n="100" d="100"/>
        </p:scale>
        <p:origin x="760"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B2BE024-8C93-4C28-9D30-D23F0A0306A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67E048D-11B5-4267-B5DC-274623FC66F7}">
      <dgm:prSet/>
      <dgm:spPr/>
      <dgm:t>
        <a:bodyPr/>
        <a:lstStyle/>
        <a:p>
          <a:pPr>
            <a:lnSpc>
              <a:spcPct val="100000"/>
            </a:lnSpc>
          </a:pPr>
          <a:r>
            <a:rPr lang="en-US" dirty="0"/>
            <a:t>How can we maximize profit?</a:t>
          </a:r>
        </a:p>
      </dgm:t>
    </dgm:pt>
    <dgm:pt modelId="{8106AD79-86D7-411A-83F9-493054359CC1}" type="parTrans" cxnId="{D1A27228-C88A-45CA-AA95-2685AF42565D}">
      <dgm:prSet/>
      <dgm:spPr/>
      <dgm:t>
        <a:bodyPr/>
        <a:lstStyle/>
        <a:p>
          <a:endParaRPr lang="en-US"/>
        </a:p>
      </dgm:t>
    </dgm:pt>
    <dgm:pt modelId="{61746F71-287C-4F42-96BA-08EC4914A4E9}" type="sibTrans" cxnId="{D1A27228-C88A-45CA-AA95-2685AF42565D}">
      <dgm:prSet/>
      <dgm:spPr/>
      <dgm:t>
        <a:bodyPr/>
        <a:lstStyle/>
        <a:p>
          <a:endParaRPr lang="en-US"/>
        </a:p>
      </dgm:t>
    </dgm:pt>
    <dgm:pt modelId="{EB666CB2-44CB-4E38-A36B-670D6AF986F3}">
      <dgm:prSet/>
      <dgm:spPr/>
      <dgm:t>
        <a:bodyPr/>
        <a:lstStyle/>
        <a:p>
          <a:pPr>
            <a:lnSpc>
              <a:spcPct val="100000"/>
            </a:lnSpc>
          </a:pPr>
          <a:r>
            <a:rPr lang="en-US" dirty="0"/>
            <a:t>Search of actionable insights</a:t>
          </a:r>
        </a:p>
      </dgm:t>
    </dgm:pt>
    <dgm:pt modelId="{8F75217A-4454-4B44-B757-7D2CCC8F30DA}" type="parTrans" cxnId="{CDF53037-E701-435C-AC88-88BB230971D5}">
      <dgm:prSet/>
      <dgm:spPr/>
      <dgm:t>
        <a:bodyPr/>
        <a:lstStyle/>
        <a:p>
          <a:endParaRPr lang="en-US"/>
        </a:p>
      </dgm:t>
    </dgm:pt>
    <dgm:pt modelId="{B1DFE5D9-30C1-4320-AAF5-09E7DDF83FB9}" type="sibTrans" cxnId="{CDF53037-E701-435C-AC88-88BB230971D5}">
      <dgm:prSet/>
      <dgm:spPr/>
      <dgm:t>
        <a:bodyPr/>
        <a:lstStyle/>
        <a:p>
          <a:endParaRPr lang="en-US"/>
        </a:p>
      </dgm:t>
    </dgm:pt>
    <dgm:pt modelId="{28E2533A-4680-4F43-B362-6EE068707763}">
      <dgm:prSet/>
      <dgm:spPr/>
      <dgm:t>
        <a:bodyPr/>
        <a:lstStyle/>
        <a:p>
          <a:pPr>
            <a:lnSpc>
              <a:spcPct val="100000"/>
            </a:lnSpc>
          </a:pPr>
          <a:r>
            <a:rPr lang="en-US" dirty="0"/>
            <a:t>Understanding of house market</a:t>
          </a:r>
        </a:p>
      </dgm:t>
    </dgm:pt>
    <dgm:pt modelId="{5F1106DA-09AD-4328-A61F-4A1E5CDB0E80}" type="parTrans" cxnId="{459816CE-D629-4A7E-944B-36DB328BD7BE}">
      <dgm:prSet/>
      <dgm:spPr/>
      <dgm:t>
        <a:bodyPr/>
        <a:lstStyle/>
        <a:p>
          <a:endParaRPr lang="en-US"/>
        </a:p>
      </dgm:t>
    </dgm:pt>
    <dgm:pt modelId="{93E1A83C-4688-4E8F-A8A8-FA31E802D1ED}" type="sibTrans" cxnId="{459816CE-D629-4A7E-944B-36DB328BD7BE}">
      <dgm:prSet/>
      <dgm:spPr/>
      <dgm:t>
        <a:bodyPr/>
        <a:lstStyle/>
        <a:p>
          <a:endParaRPr lang="en-US"/>
        </a:p>
      </dgm:t>
    </dgm:pt>
    <dgm:pt modelId="{B02D29AF-B3DF-46F7-829C-A960906B58B4}" type="pres">
      <dgm:prSet presAssocID="{CB2BE024-8C93-4C28-9D30-D23F0A0306A1}" presName="root" presStyleCnt="0">
        <dgm:presLayoutVars>
          <dgm:dir/>
          <dgm:resizeHandles val="exact"/>
        </dgm:presLayoutVars>
      </dgm:prSet>
      <dgm:spPr/>
    </dgm:pt>
    <dgm:pt modelId="{8B2AA3FC-CAE1-4647-A8CE-EC40BC8D2FC8}" type="pres">
      <dgm:prSet presAssocID="{867E048D-11B5-4267-B5DC-274623FC66F7}" presName="compNode" presStyleCnt="0"/>
      <dgm:spPr/>
    </dgm:pt>
    <dgm:pt modelId="{95A004F9-40B1-43C2-A08F-5B797D0B49C5}" type="pres">
      <dgm:prSet presAssocID="{867E048D-11B5-4267-B5DC-274623FC66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5BF25BED-A0B5-4A0D-9C6B-B96C515617A5}" type="pres">
      <dgm:prSet presAssocID="{867E048D-11B5-4267-B5DC-274623FC66F7}" presName="spaceRect" presStyleCnt="0"/>
      <dgm:spPr/>
    </dgm:pt>
    <dgm:pt modelId="{44CD6EF5-02DB-475E-BE73-A753D8E0F383}" type="pres">
      <dgm:prSet presAssocID="{867E048D-11B5-4267-B5DC-274623FC66F7}" presName="textRect" presStyleLbl="revTx" presStyleIdx="0" presStyleCnt="3" custScaleX="119343">
        <dgm:presLayoutVars>
          <dgm:chMax val="1"/>
          <dgm:chPref val="1"/>
        </dgm:presLayoutVars>
      </dgm:prSet>
      <dgm:spPr/>
    </dgm:pt>
    <dgm:pt modelId="{55A6B44B-108A-4695-A933-EDDCAF05CD6F}" type="pres">
      <dgm:prSet presAssocID="{61746F71-287C-4F42-96BA-08EC4914A4E9}" presName="sibTrans" presStyleCnt="0"/>
      <dgm:spPr/>
    </dgm:pt>
    <dgm:pt modelId="{7B510AFA-6B27-4A95-9324-BF3E30CF7979}" type="pres">
      <dgm:prSet presAssocID="{EB666CB2-44CB-4E38-A36B-670D6AF986F3}" presName="compNode" presStyleCnt="0"/>
      <dgm:spPr/>
    </dgm:pt>
    <dgm:pt modelId="{BCEC0E23-F347-4E30-8D66-4846F6B7BF1F}" type="pres">
      <dgm:prSet presAssocID="{EB666CB2-44CB-4E38-A36B-670D6AF986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B31E3CF-7B0E-42C8-B815-E2BAB39C095C}" type="pres">
      <dgm:prSet presAssocID="{EB666CB2-44CB-4E38-A36B-670D6AF986F3}" presName="spaceRect" presStyleCnt="0"/>
      <dgm:spPr/>
    </dgm:pt>
    <dgm:pt modelId="{2A6FAF4E-364D-423B-99E2-50D82C8C4618}" type="pres">
      <dgm:prSet presAssocID="{EB666CB2-44CB-4E38-A36B-670D6AF986F3}" presName="textRect" presStyleLbl="revTx" presStyleIdx="1" presStyleCnt="3">
        <dgm:presLayoutVars>
          <dgm:chMax val="1"/>
          <dgm:chPref val="1"/>
        </dgm:presLayoutVars>
      </dgm:prSet>
      <dgm:spPr/>
    </dgm:pt>
    <dgm:pt modelId="{BC77BF25-4432-4E3D-88F6-358A66358773}" type="pres">
      <dgm:prSet presAssocID="{B1DFE5D9-30C1-4320-AAF5-09E7DDF83FB9}" presName="sibTrans" presStyleCnt="0"/>
      <dgm:spPr/>
    </dgm:pt>
    <dgm:pt modelId="{C51B96F3-47B3-4266-BA78-F12F40E5A68D}" type="pres">
      <dgm:prSet presAssocID="{28E2533A-4680-4F43-B362-6EE068707763}" presName="compNode" presStyleCnt="0"/>
      <dgm:spPr/>
    </dgm:pt>
    <dgm:pt modelId="{70E1A8AB-0C3A-4800-903E-16456FD7699D}" type="pres">
      <dgm:prSet presAssocID="{28E2533A-4680-4F43-B362-6EE068707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urban scene"/>
        </a:ext>
      </dgm:extLst>
    </dgm:pt>
    <dgm:pt modelId="{AB8BCDCA-45B8-4A41-B45C-9ACD06B5B5D7}" type="pres">
      <dgm:prSet presAssocID="{28E2533A-4680-4F43-B362-6EE068707763}" presName="spaceRect" presStyleCnt="0"/>
      <dgm:spPr/>
    </dgm:pt>
    <dgm:pt modelId="{00C936B4-54B8-4354-86AD-0C9080AEFE2E}" type="pres">
      <dgm:prSet presAssocID="{28E2533A-4680-4F43-B362-6EE068707763}" presName="textRect" presStyleLbl="revTx" presStyleIdx="2" presStyleCnt="3">
        <dgm:presLayoutVars>
          <dgm:chMax val="1"/>
          <dgm:chPref val="1"/>
        </dgm:presLayoutVars>
      </dgm:prSet>
      <dgm:spPr/>
    </dgm:pt>
  </dgm:ptLst>
  <dgm:cxnLst>
    <dgm:cxn modelId="{D1A27228-C88A-45CA-AA95-2685AF42565D}" srcId="{CB2BE024-8C93-4C28-9D30-D23F0A0306A1}" destId="{867E048D-11B5-4267-B5DC-274623FC66F7}" srcOrd="0" destOrd="0" parTransId="{8106AD79-86D7-411A-83F9-493054359CC1}" sibTransId="{61746F71-287C-4F42-96BA-08EC4914A4E9}"/>
    <dgm:cxn modelId="{CDF53037-E701-435C-AC88-88BB230971D5}" srcId="{CB2BE024-8C93-4C28-9D30-D23F0A0306A1}" destId="{EB666CB2-44CB-4E38-A36B-670D6AF986F3}" srcOrd="1" destOrd="0" parTransId="{8F75217A-4454-4B44-B757-7D2CCC8F30DA}" sibTransId="{B1DFE5D9-30C1-4320-AAF5-09E7DDF83FB9}"/>
    <dgm:cxn modelId="{05BD5B88-9F9C-6E43-8E13-3FBD92887F17}" type="presOf" srcId="{28E2533A-4680-4F43-B362-6EE068707763}" destId="{00C936B4-54B8-4354-86AD-0C9080AEFE2E}" srcOrd="0" destOrd="0" presId="urn:microsoft.com/office/officeart/2018/2/layout/IconLabelList"/>
    <dgm:cxn modelId="{F462A888-2CDE-594C-A8B5-D38EAB9E6978}" type="presOf" srcId="{CB2BE024-8C93-4C28-9D30-D23F0A0306A1}" destId="{B02D29AF-B3DF-46F7-829C-A960906B58B4}" srcOrd="0" destOrd="0" presId="urn:microsoft.com/office/officeart/2018/2/layout/IconLabelList"/>
    <dgm:cxn modelId="{BC9F3E9F-E731-2948-A839-E654C6F7E917}" type="presOf" srcId="{EB666CB2-44CB-4E38-A36B-670D6AF986F3}" destId="{2A6FAF4E-364D-423B-99E2-50D82C8C4618}" srcOrd="0" destOrd="0" presId="urn:microsoft.com/office/officeart/2018/2/layout/IconLabelList"/>
    <dgm:cxn modelId="{459816CE-D629-4A7E-944B-36DB328BD7BE}" srcId="{CB2BE024-8C93-4C28-9D30-D23F0A0306A1}" destId="{28E2533A-4680-4F43-B362-6EE068707763}" srcOrd="2" destOrd="0" parTransId="{5F1106DA-09AD-4328-A61F-4A1E5CDB0E80}" sibTransId="{93E1A83C-4688-4E8F-A8A8-FA31E802D1ED}"/>
    <dgm:cxn modelId="{3A644DE6-B760-264A-911D-3A03823DF1D9}" type="presOf" srcId="{867E048D-11B5-4267-B5DC-274623FC66F7}" destId="{44CD6EF5-02DB-475E-BE73-A753D8E0F383}" srcOrd="0" destOrd="0" presId="urn:microsoft.com/office/officeart/2018/2/layout/IconLabelList"/>
    <dgm:cxn modelId="{F6ABB641-A5EC-3D4F-B495-5BDCFC0BB9DD}" type="presParOf" srcId="{B02D29AF-B3DF-46F7-829C-A960906B58B4}" destId="{8B2AA3FC-CAE1-4647-A8CE-EC40BC8D2FC8}" srcOrd="0" destOrd="0" presId="urn:microsoft.com/office/officeart/2018/2/layout/IconLabelList"/>
    <dgm:cxn modelId="{8675513F-1AE0-9744-A08C-56D4317700B7}" type="presParOf" srcId="{8B2AA3FC-CAE1-4647-A8CE-EC40BC8D2FC8}" destId="{95A004F9-40B1-43C2-A08F-5B797D0B49C5}" srcOrd="0" destOrd="0" presId="urn:microsoft.com/office/officeart/2018/2/layout/IconLabelList"/>
    <dgm:cxn modelId="{7485B681-29F5-9B44-86F5-C06B3A0138BA}" type="presParOf" srcId="{8B2AA3FC-CAE1-4647-A8CE-EC40BC8D2FC8}" destId="{5BF25BED-A0B5-4A0D-9C6B-B96C515617A5}" srcOrd="1" destOrd="0" presId="urn:microsoft.com/office/officeart/2018/2/layout/IconLabelList"/>
    <dgm:cxn modelId="{6517C6D1-5011-C844-B7F2-59B74820EE28}" type="presParOf" srcId="{8B2AA3FC-CAE1-4647-A8CE-EC40BC8D2FC8}" destId="{44CD6EF5-02DB-475E-BE73-A753D8E0F383}" srcOrd="2" destOrd="0" presId="urn:microsoft.com/office/officeart/2018/2/layout/IconLabelList"/>
    <dgm:cxn modelId="{6C9297E0-BD8D-CC45-AF86-2DDC05D69F73}" type="presParOf" srcId="{B02D29AF-B3DF-46F7-829C-A960906B58B4}" destId="{55A6B44B-108A-4695-A933-EDDCAF05CD6F}" srcOrd="1" destOrd="0" presId="urn:microsoft.com/office/officeart/2018/2/layout/IconLabelList"/>
    <dgm:cxn modelId="{2E3ABFBA-FC63-1847-A24F-AACC42AC5F6C}" type="presParOf" srcId="{B02D29AF-B3DF-46F7-829C-A960906B58B4}" destId="{7B510AFA-6B27-4A95-9324-BF3E30CF7979}" srcOrd="2" destOrd="0" presId="urn:microsoft.com/office/officeart/2018/2/layout/IconLabelList"/>
    <dgm:cxn modelId="{F62E3477-D125-EB44-8332-A0A684405B60}" type="presParOf" srcId="{7B510AFA-6B27-4A95-9324-BF3E30CF7979}" destId="{BCEC0E23-F347-4E30-8D66-4846F6B7BF1F}" srcOrd="0" destOrd="0" presId="urn:microsoft.com/office/officeart/2018/2/layout/IconLabelList"/>
    <dgm:cxn modelId="{A3F1D950-8BF0-CB41-8BEA-9DD15AC78A74}" type="presParOf" srcId="{7B510AFA-6B27-4A95-9324-BF3E30CF7979}" destId="{9B31E3CF-7B0E-42C8-B815-E2BAB39C095C}" srcOrd="1" destOrd="0" presId="urn:microsoft.com/office/officeart/2018/2/layout/IconLabelList"/>
    <dgm:cxn modelId="{A7E53E86-E135-6643-857B-9DC81E4618AC}" type="presParOf" srcId="{7B510AFA-6B27-4A95-9324-BF3E30CF7979}" destId="{2A6FAF4E-364D-423B-99E2-50D82C8C4618}" srcOrd="2" destOrd="0" presId="urn:microsoft.com/office/officeart/2018/2/layout/IconLabelList"/>
    <dgm:cxn modelId="{BF5FAFA2-3946-C847-86DD-4150B0B5341B}" type="presParOf" srcId="{B02D29AF-B3DF-46F7-829C-A960906B58B4}" destId="{BC77BF25-4432-4E3D-88F6-358A66358773}" srcOrd="3" destOrd="0" presId="urn:microsoft.com/office/officeart/2018/2/layout/IconLabelList"/>
    <dgm:cxn modelId="{B6571D4C-EEE0-824C-962B-9409ADDC82A6}" type="presParOf" srcId="{B02D29AF-B3DF-46F7-829C-A960906B58B4}" destId="{C51B96F3-47B3-4266-BA78-F12F40E5A68D}" srcOrd="4" destOrd="0" presId="urn:microsoft.com/office/officeart/2018/2/layout/IconLabelList"/>
    <dgm:cxn modelId="{0972FC69-1850-404F-87AA-155B5EC7F239}" type="presParOf" srcId="{C51B96F3-47B3-4266-BA78-F12F40E5A68D}" destId="{70E1A8AB-0C3A-4800-903E-16456FD7699D}" srcOrd="0" destOrd="0" presId="urn:microsoft.com/office/officeart/2018/2/layout/IconLabelList"/>
    <dgm:cxn modelId="{DB0E05EF-C629-A648-8E06-3227EEB17CC8}" type="presParOf" srcId="{C51B96F3-47B3-4266-BA78-F12F40E5A68D}" destId="{AB8BCDCA-45B8-4A41-B45C-9ACD06B5B5D7}" srcOrd="1" destOrd="0" presId="urn:microsoft.com/office/officeart/2018/2/layout/IconLabelList"/>
    <dgm:cxn modelId="{866A5F9A-01BD-534B-A51D-CFA9B3166C23}" type="presParOf" srcId="{C51B96F3-47B3-4266-BA78-F12F40E5A68D}" destId="{00C936B4-54B8-4354-86AD-0C9080AEFE2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CFEAF3-1D2A-4EDF-BD9C-5E72A42F67F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30A52C-E64F-4D71-9296-3BDC0F0265AB}">
      <dgm:prSet/>
      <dgm:spPr/>
      <dgm:t>
        <a:bodyPr/>
        <a:lstStyle/>
        <a:p>
          <a:r>
            <a:rPr lang="en-US"/>
            <a:t>Price estimation</a:t>
          </a:r>
        </a:p>
      </dgm:t>
    </dgm:pt>
    <dgm:pt modelId="{5A878BB8-5FA5-4FBB-8EA9-8640893D312C}" type="parTrans" cxnId="{8A8B5D44-AD76-42C3-826A-BA7AF41D5A4B}">
      <dgm:prSet/>
      <dgm:spPr/>
      <dgm:t>
        <a:bodyPr/>
        <a:lstStyle/>
        <a:p>
          <a:endParaRPr lang="en-US"/>
        </a:p>
      </dgm:t>
    </dgm:pt>
    <dgm:pt modelId="{352519C4-9C4A-41C6-8B61-F8F48E91E760}" type="sibTrans" cxnId="{8A8B5D44-AD76-42C3-826A-BA7AF41D5A4B}">
      <dgm:prSet/>
      <dgm:spPr/>
      <dgm:t>
        <a:bodyPr/>
        <a:lstStyle/>
        <a:p>
          <a:endParaRPr lang="en-US"/>
        </a:p>
      </dgm:t>
    </dgm:pt>
    <dgm:pt modelId="{364ED2A2-446E-455F-BEC9-BF936525CCFD}">
      <dgm:prSet/>
      <dgm:spPr/>
      <dgm:t>
        <a:bodyPr/>
        <a:lstStyle/>
        <a:p>
          <a:r>
            <a:rPr lang="en-US"/>
            <a:t>Feature selection and impact </a:t>
          </a:r>
        </a:p>
      </dgm:t>
    </dgm:pt>
    <dgm:pt modelId="{7E78E1EF-F79A-44B5-B965-8438A8457ADE}" type="parTrans" cxnId="{5391C5A5-7BA1-4BCF-84E7-FD6BA3E122E7}">
      <dgm:prSet/>
      <dgm:spPr/>
      <dgm:t>
        <a:bodyPr/>
        <a:lstStyle/>
        <a:p>
          <a:endParaRPr lang="en-US"/>
        </a:p>
      </dgm:t>
    </dgm:pt>
    <dgm:pt modelId="{00DC7492-57B3-4CCC-AFD2-3F650E690A9E}" type="sibTrans" cxnId="{5391C5A5-7BA1-4BCF-84E7-FD6BA3E122E7}">
      <dgm:prSet/>
      <dgm:spPr/>
      <dgm:t>
        <a:bodyPr/>
        <a:lstStyle/>
        <a:p>
          <a:endParaRPr lang="en-US"/>
        </a:p>
      </dgm:t>
    </dgm:pt>
    <dgm:pt modelId="{EE888B77-F557-445F-B505-19EE9EF6ED8F}">
      <dgm:prSet/>
      <dgm:spPr/>
      <dgm:t>
        <a:bodyPr/>
        <a:lstStyle/>
        <a:p>
          <a:r>
            <a:rPr lang="en-US" dirty="0"/>
            <a:t>Latest house price trends </a:t>
          </a:r>
        </a:p>
      </dgm:t>
    </dgm:pt>
    <dgm:pt modelId="{4E1122CE-3D2B-4D24-8FD5-DE92F1AB3EDC}" type="parTrans" cxnId="{059D6244-6565-42C0-ACB1-A9C37D833BAC}">
      <dgm:prSet/>
      <dgm:spPr/>
      <dgm:t>
        <a:bodyPr/>
        <a:lstStyle/>
        <a:p>
          <a:endParaRPr lang="en-US"/>
        </a:p>
      </dgm:t>
    </dgm:pt>
    <dgm:pt modelId="{16FFFD46-8DE3-47AD-95B4-FD1891F75AB9}" type="sibTrans" cxnId="{059D6244-6565-42C0-ACB1-A9C37D833BAC}">
      <dgm:prSet/>
      <dgm:spPr/>
      <dgm:t>
        <a:bodyPr/>
        <a:lstStyle/>
        <a:p>
          <a:endParaRPr lang="en-US"/>
        </a:p>
      </dgm:t>
    </dgm:pt>
    <dgm:pt modelId="{E94AF7A2-21B1-41B5-B563-66315B1A426E}" type="pres">
      <dgm:prSet presAssocID="{D1CFEAF3-1D2A-4EDF-BD9C-5E72A42F67F0}" presName="root" presStyleCnt="0">
        <dgm:presLayoutVars>
          <dgm:dir/>
          <dgm:resizeHandles val="exact"/>
        </dgm:presLayoutVars>
      </dgm:prSet>
      <dgm:spPr/>
    </dgm:pt>
    <dgm:pt modelId="{3C53050F-3C43-4B9C-BBE4-318C463AD73A}" type="pres">
      <dgm:prSet presAssocID="{4E30A52C-E64F-4D71-9296-3BDC0F0265AB}" presName="compNode" presStyleCnt="0"/>
      <dgm:spPr/>
    </dgm:pt>
    <dgm:pt modelId="{00603D9E-E690-40F1-BBD8-DD05110ACA39}" type="pres">
      <dgm:prSet presAssocID="{4E30A52C-E64F-4D71-9296-3BDC0F0265AB}" presName="bgRect" presStyleLbl="bgShp" presStyleIdx="0" presStyleCnt="3"/>
      <dgm:spPr/>
    </dgm:pt>
    <dgm:pt modelId="{1A69D5AF-0150-4729-A409-BB21473006E0}" type="pres">
      <dgm:prSet presAssocID="{4E30A52C-E64F-4D71-9296-3BDC0F0265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D642E879-4E51-431F-9D90-D67C76769ACD}" type="pres">
      <dgm:prSet presAssocID="{4E30A52C-E64F-4D71-9296-3BDC0F0265AB}" presName="spaceRect" presStyleCnt="0"/>
      <dgm:spPr/>
    </dgm:pt>
    <dgm:pt modelId="{9735F98F-9FDE-42D9-86E7-99DEB1B17E3A}" type="pres">
      <dgm:prSet presAssocID="{4E30A52C-E64F-4D71-9296-3BDC0F0265AB}" presName="parTx" presStyleLbl="revTx" presStyleIdx="0" presStyleCnt="3">
        <dgm:presLayoutVars>
          <dgm:chMax val="0"/>
          <dgm:chPref val="0"/>
        </dgm:presLayoutVars>
      </dgm:prSet>
      <dgm:spPr/>
    </dgm:pt>
    <dgm:pt modelId="{E99CF423-1652-4D50-90FB-16DDAD2FCAB9}" type="pres">
      <dgm:prSet presAssocID="{352519C4-9C4A-41C6-8B61-F8F48E91E760}" presName="sibTrans" presStyleCnt="0"/>
      <dgm:spPr/>
    </dgm:pt>
    <dgm:pt modelId="{34DCFFDB-C72B-4FEC-8316-733FBD3455AC}" type="pres">
      <dgm:prSet presAssocID="{364ED2A2-446E-455F-BEC9-BF936525CCFD}" presName="compNode" presStyleCnt="0"/>
      <dgm:spPr/>
    </dgm:pt>
    <dgm:pt modelId="{4EFC1A4D-883C-413D-9E90-E1AB79B7092A}" type="pres">
      <dgm:prSet presAssocID="{364ED2A2-446E-455F-BEC9-BF936525CCFD}" presName="bgRect" presStyleLbl="bgShp" presStyleIdx="1" presStyleCnt="3"/>
      <dgm:spPr/>
    </dgm:pt>
    <dgm:pt modelId="{DDA78DA4-D1D5-4CCB-B36B-5EB281557ADB}" type="pres">
      <dgm:prSet presAssocID="{364ED2A2-446E-455F-BEC9-BF936525CC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1C1FC86-D80F-43E7-8151-D7FF9D15538D}" type="pres">
      <dgm:prSet presAssocID="{364ED2A2-446E-455F-BEC9-BF936525CCFD}" presName="spaceRect" presStyleCnt="0"/>
      <dgm:spPr/>
    </dgm:pt>
    <dgm:pt modelId="{E5EAB150-A056-46A7-8A8D-9375C4A74A81}" type="pres">
      <dgm:prSet presAssocID="{364ED2A2-446E-455F-BEC9-BF936525CCFD}" presName="parTx" presStyleLbl="revTx" presStyleIdx="1" presStyleCnt="3">
        <dgm:presLayoutVars>
          <dgm:chMax val="0"/>
          <dgm:chPref val="0"/>
        </dgm:presLayoutVars>
      </dgm:prSet>
      <dgm:spPr/>
    </dgm:pt>
    <dgm:pt modelId="{250DA2FC-467A-4062-B64A-9EF213254999}" type="pres">
      <dgm:prSet presAssocID="{00DC7492-57B3-4CCC-AFD2-3F650E690A9E}" presName="sibTrans" presStyleCnt="0"/>
      <dgm:spPr/>
    </dgm:pt>
    <dgm:pt modelId="{911FC954-BF53-4089-A3DD-348760F17790}" type="pres">
      <dgm:prSet presAssocID="{EE888B77-F557-445F-B505-19EE9EF6ED8F}" presName="compNode" presStyleCnt="0"/>
      <dgm:spPr/>
    </dgm:pt>
    <dgm:pt modelId="{FA8C8D74-BC86-4D15-B65A-4E37BB2A27DC}" type="pres">
      <dgm:prSet presAssocID="{EE888B77-F557-445F-B505-19EE9EF6ED8F}" presName="bgRect" presStyleLbl="bgShp" presStyleIdx="2" presStyleCnt="3"/>
      <dgm:spPr/>
    </dgm:pt>
    <dgm:pt modelId="{8B8C0239-EF80-48C4-BF87-4CEDDDC1CE1E}" type="pres">
      <dgm:prSet presAssocID="{EE888B77-F557-445F-B505-19EE9EF6ED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se"/>
        </a:ext>
      </dgm:extLst>
    </dgm:pt>
    <dgm:pt modelId="{8E5A91AF-A31A-4E26-B0AB-C386CD4DA0DE}" type="pres">
      <dgm:prSet presAssocID="{EE888B77-F557-445F-B505-19EE9EF6ED8F}" presName="spaceRect" presStyleCnt="0"/>
      <dgm:spPr/>
    </dgm:pt>
    <dgm:pt modelId="{DA4A2FC0-13C0-4AA1-92B9-0AC8720BBB77}" type="pres">
      <dgm:prSet presAssocID="{EE888B77-F557-445F-B505-19EE9EF6ED8F}" presName="parTx" presStyleLbl="revTx" presStyleIdx="2" presStyleCnt="3">
        <dgm:presLayoutVars>
          <dgm:chMax val="0"/>
          <dgm:chPref val="0"/>
        </dgm:presLayoutVars>
      </dgm:prSet>
      <dgm:spPr/>
    </dgm:pt>
  </dgm:ptLst>
  <dgm:cxnLst>
    <dgm:cxn modelId="{8827F518-2CBE-419F-AB85-1A8CEBD277E5}" type="presOf" srcId="{EE888B77-F557-445F-B505-19EE9EF6ED8F}" destId="{DA4A2FC0-13C0-4AA1-92B9-0AC8720BBB77}" srcOrd="0" destOrd="0" presId="urn:microsoft.com/office/officeart/2018/2/layout/IconVerticalSolidList"/>
    <dgm:cxn modelId="{ADF1101D-86E3-4310-97DF-D5F6BE405E2E}" type="presOf" srcId="{364ED2A2-446E-455F-BEC9-BF936525CCFD}" destId="{E5EAB150-A056-46A7-8A8D-9375C4A74A81}" srcOrd="0" destOrd="0" presId="urn:microsoft.com/office/officeart/2018/2/layout/IconVerticalSolidList"/>
    <dgm:cxn modelId="{8A8B5D44-AD76-42C3-826A-BA7AF41D5A4B}" srcId="{D1CFEAF3-1D2A-4EDF-BD9C-5E72A42F67F0}" destId="{4E30A52C-E64F-4D71-9296-3BDC0F0265AB}" srcOrd="0" destOrd="0" parTransId="{5A878BB8-5FA5-4FBB-8EA9-8640893D312C}" sibTransId="{352519C4-9C4A-41C6-8B61-F8F48E91E760}"/>
    <dgm:cxn modelId="{059D6244-6565-42C0-ACB1-A9C37D833BAC}" srcId="{D1CFEAF3-1D2A-4EDF-BD9C-5E72A42F67F0}" destId="{EE888B77-F557-445F-B505-19EE9EF6ED8F}" srcOrd="2" destOrd="0" parTransId="{4E1122CE-3D2B-4D24-8FD5-DE92F1AB3EDC}" sibTransId="{16FFFD46-8DE3-47AD-95B4-FD1891F75AB9}"/>
    <dgm:cxn modelId="{4B67D8A0-5A92-4C64-80C9-B06244A8B880}" type="presOf" srcId="{D1CFEAF3-1D2A-4EDF-BD9C-5E72A42F67F0}" destId="{E94AF7A2-21B1-41B5-B563-66315B1A426E}" srcOrd="0" destOrd="0" presId="urn:microsoft.com/office/officeart/2018/2/layout/IconVerticalSolidList"/>
    <dgm:cxn modelId="{5391C5A5-7BA1-4BCF-84E7-FD6BA3E122E7}" srcId="{D1CFEAF3-1D2A-4EDF-BD9C-5E72A42F67F0}" destId="{364ED2A2-446E-455F-BEC9-BF936525CCFD}" srcOrd="1" destOrd="0" parTransId="{7E78E1EF-F79A-44B5-B965-8438A8457ADE}" sibTransId="{00DC7492-57B3-4CCC-AFD2-3F650E690A9E}"/>
    <dgm:cxn modelId="{3179DBF2-28A0-44EF-A849-EB51186ED13A}" type="presOf" srcId="{4E30A52C-E64F-4D71-9296-3BDC0F0265AB}" destId="{9735F98F-9FDE-42D9-86E7-99DEB1B17E3A}" srcOrd="0" destOrd="0" presId="urn:microsoft.com/office/officeart/2018/2/layout/IconVerticalSolidList"/>
    <dgm:cxn modelId="{4C3045E2-7C59-4D82-A417-04B9AA44A97D}" type="presParOf" srcId="{E94AF7A2-21B1-41B5-B563-66315B1A426E}" destId="{3C53050F-3C43-4B9C-BBE4-318C463AD73A}" srcOrd="0" destOrd="0" presId="urn:microsoft.com/office/officeart/2018/2/layout/IconVerticalSolidList"/>
    <dgm:cxn modelId="{84FD76D2-F2D8-4E56-986C-BE384A43A95D}" type="presParOf" srcId="{3C53050F-3C43-4B9C-BBE4-318C463AD73A}" destId="{00603D9E-E690-40F1-BBD8-DD05110ACA39}" srcOrd="0" destOrd="0" presId="urn:microsoft.com/office/officeart/2018/2/layout/IconVerticalSolidList"/>
    <dgm:cxn modelId="{9F2CE84A-7F1D-4A82-AF98-60D0BDA81DD1}" type="presParOf" srcId="{3C53050F-3C43-4B9C-BBE4-318C463AD73A}" destId="{1A69D5AF-0150-4729-A409-BB21473006E0}" srcOrd="1" destOrd="0" presId="urn:microsoft.com/office/officeart/2018/2/layout/IconVerticalSolidList"/>
    <dgm:cxn modelId="{BF10552A-08E7-4820-9066-BED97DE6037F}" type="presParOf" srcId="{3C53050F-3C43-4B9C-BBE4-318C463AD73A}" destId="{D642E879-4E51-431F-9D90-D67C76769ACD}" srcOrd="2" destOrd="0" presId="urn:microsoft.com/office/officeart/2018/2/layout/IconVerticalSolidList"/>
    <dgm:cxn modelId="{7EE73C13-EA45-4F49-9DA2-6E2A9E804066}" type="presParOf" srcId="{3C53050F-3C43-4B9C-BBE4-318C463AD73A}" destId="{9735F98F-9FDE-42D9-86E7-99DEB1B17E3A}" srcOrd="3" destOrd="0" presId="urn:microsoft.com/office/officeart/2018/2/layout/IconVerticalSolidList"/>
    <dgm:cxn modelId="{2554D507-72DF-4FBE-AD89-DA459C524190}" type="presParOf" srcId="{E94AF7A2-21B1-41B5-B563-66315B1A426E}" destId="{E99CF423-1652-4D50-90FB-16DDAD2FCAB9}" srcOrd="1" destOrd="0" presId="urn:microsoft.com/office/officeart/2018/2/layout/IconVerticalSolidList"/>
    <dgm:cxn modelId="{58F49A27-3712-478D-AEF9-2E03EFA342B0}" type="presParOf" srcId="{E94AF7A2-21B1-41B5-B563-66315B1A426E}" destId="{34DCFFDB-C72B-4FEC-8316-733FBD3455AC}" srcOrd="2" destOrd="0" presId="urn:microsoft.com/office/officeart/2018/2/layout/IconVerticalSolidList"/>
    <dgm:cxn modelId="{28D75331-7269-4CE3-98EE-5CA37C6549BC}" type="presParOf" srcId="{34DCFFDB-C72B-4FEC-8316-733FBD3455AC}" destId="{4EFC1A4D-883C-413D-9E90-E1AB79B7092A}" srcOrd="0" destOrd="0" presId="urn:microsoft.com/office/officeart/2018/2/layout/IconVerticalSolidList"/>
    <dgm:cxn modelId="{E4F7C3F2-D500-46CE-81F5-D1002C26CA89}" type="presParOf" srcId="{34DCFFDB-C72B-4FEC-8316-733FBD3455AC}" destId="{DDA78DA4-D1D5-4CCB-B36B-5EB281557ADB}" srcOrd="1" destOrd="0" presId="urn:microsoft.com/office/officeart/2018/2/layout/IconVerticalSolidList"/>
    <dgm:cxn modelId="{8F268B5E-FAE0-496E-832D-FC45DD9735A3}" type="presParOf" srcId="{34DCFFDB-C72B-4FEC-8316-733FBD3455AC}" destId="{81C1FC86-D80F-43E7-8151-D7FF9D15538D}" srcOrd="2" destOrd="0" presId="urn:microsoft.com/office/officeart/2018/2/layout/IconVerticalSolidList"/>
    <dgm:cxn modelId="{79F53F84-0039-4483-AC31-83B784C4C80C}" type="presParOf" srcId="{34DCFFDB-C72B-4FEC-8316-733FBD3455AC}" destId="{E5EAB150-A056-46A7-8A8D-9375C4A74A81}" srcOrd="3" destOrd="0" presId="urn:microsoft.com/office/officeart/2018/2/layout/IconVerticalSolidList"/>
    <dgm:cxn modelId="{768DE391-232F-4E10-84FB-32107893F04D}" type="presParOf" srcId="{E94AF7A2-21B1-41B5-B563-66315B1A426E}" destId="{250DA2FC-467A-4062-B64A-9EF213254999}" srcOrd="3" destOrd="0" presId="urn:microsoft.com/office/officeart/2018/2/layout/IconVerticalSolidList"/>
    <dgm:cxn modelId="{F3F8C144-D643-4D0E-B006-C17977EA6C0A}" type="presParOf" srcId="{E94AF7A2-21B1-41B5-B563-66315B1A426E}" destId="{911FC954-BF53-4089-A3DD-348760F17790}" srcOrd="4" destOrd="0" presId="urn:microsoft.com/office/officeart/2018/2/layout/IconVerticalSolidList"/>
    <dgm:cxn modelId="{56C17E38-17DF-4422-ACB5-D94AE2892779}" type="presParOf" srcId="{911FC954-BF53-4089-A3DD-348760F17790}" destId="{FA8C8D74-BC86-4D15-B65A-4E37BB2A27DC}" srcOrd="0" destOrd="0" presId="urn:microsoft.com/office/officeart/2018/2/layout/IconVerticalSolidList"/>
    <dgm:cxn modelId="{D00D3EF6-3A23-4205-907A-F897F73A7053}" type="presParOf" srcId="{911FC954-BF53-4089-A3DD-348760F17790}" destId="{8B8C0239-EF80-48C4-BF87-4CEDDDC1CE1E}" srcOrd="1" destOrd="0" presId="urn:microsoft.com/office/officeart/2018/2/layout/IconVerticalSolidList"/>
    <dgm:cxn modelId="{6E745F72-81B5-4AE5-87D4-8D81E8745A96}" type="presParOf" srcId="{911FC954-BF53-4089-A3DD-348760F17790}" destId="{8E5A91AF-A31A-4E26-B0AB-C386CD4DA0DE}" srcOrd="2" destOrd="0" presId="urn:microsoft.com/office/officeart/2018/2/layout/IconVerticalSolidList"/>
    <dgm:cxn modelId="{B3F28E32-DCE2-49EF-9562-DEE9F41625C0}" type="presParOf" srcId="{911FC954-BF53-4089-A3DD-348760F17790}" destId="{DA4A2FC0-13C0-4AA1-92B9-0AC8720BBB7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F7F16F-C7C5-4BA5-829D-90D7D20FAE7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2CDB7EC-D7EF-43D6-B29C-428B4FEC8B27}">
      <dgm:prSet/>
      <dgm:spPr/>
      <dgm:t>
        <a:bodyPr/>
        <a:lstStyle/>
        <a:p>
          <a:pPr>
            <a:defRPr cap="all"/>
          </a:pPr>
          <a:r>
            <a:rPr lang="en-US"/>
            <a:t>Obtain</a:t>
          </a:r>
        </a:p>
      </dgm:t>
    </dgm:pt>
    <dgm:pt modelId="{1457FD62-A82B-4DC7-926F-99687BC27BA5}" type="parTrans" cxnId="{36FCEC6C-B1BE-425E-AFE5-8168FD4E2358}">
      <dgm:prSet/>
      <dgm:spPr/>
      <dgm:t>
        <a:bodyPr/>
        <a:lstStyle/>
        <a:p>
          <a:endParaRPr lang="en-US"/>
        </a:p>
      </dgm:t>
    </dgm:pt>
    <dgm:pt modelId="{59184DE2-42EC-4020-9352-0D4BBDBE7414}" type="sibTrans" cxnId="{36FCEC6C-B1BE-425E-AFE5-8168FD4E2358}">
      <dgm:prSet/>
      <dgm:spPr/>
      <dgm:t>
        <a:bodyPr/>
        <a:lstStyle/>
        <a:p>
          <a:endParaRPr lang="en-US"/>
        </a:p>
      </dgm:t>
    </dgm:pt>
    <dgm:pt modelId="{C03B9D10-42C6-4BB2-908A-7CF616EAB98B}">
      <dgm:prSet/>
      <dgm:spPr/>
      <dgm:t>
        <a:bodyPr/>
        <a:lstStyle/>
        <a:p>
          <a:pPr>
            <a:defRPr cap="all"/>
          </a:pPr>
          <a:r>
            <a:rPr lang="en-US"/>
            <a:t>Scrub</a:t>
          </a:r>
        </a:p>
      </dgm:t>
    </dgm:pt>
    <dgm:pt modelId="{22CEBA5C-FB21-4BCB-8130-834A83F08314}" type="parTrans" cxnId="{4736DEE6-8687-4D27-983B-FF3E50005E10}">
      <dgm:prSet/>
      <dgm:spPr/>
      <dgm:t>
        <a:bodyPr/>
        <a:lstStyle/>
        <a:p>
          <a:endParaRPr lang="en-US"/>
        </a:p>
      </dgm:t>
    </dgm:pt>
    <dgm:pt modelId="{653CC63C-95D8-41A9-BC6D-40B46FD0ED99}" type="sibTrans" cxnId="{4736DEE6-8687-4D27-983B-FF3E50005E10}">
      <dgm:prSet/>
      <dgm:spPr/>
      <dgm:t>
        <a:bodyPr/>
        <a:lstStyle/>
        <a:p>
          <a:endParaRPr lang="en-US"/>
        </a:p>
      </dgm:t>
    </dgm:pt>
    <dgm:pt modelId="{3426227C-5342-4553-AE69-2921EE020A11}">
      <dgm:prSet/>
      <dgm:spPr/>
      <dgm:t>
        <a:bodyPr/>
        <a:lstStyle/>
        <a:p>
          <a:pPr>
            <a:defRPr cap="all"/>
          </a:pPr>
          <a:r>
            <a:rPr lang="en-US"/>
            <a:t>Explore </a:t>
          </a:r>
        </a:p>
      </dgm:t>
    </dgm:pt>
    <dgm:pt modelId="{C575126F-2ACE-4127-AC04-03D20EBE6324}" type="parTrans" cxnId="{6698C2CB-D422-4232-8649-075D88CB3FEB}">
      <dgm:prSet/>
      <dgm:spPr/>
      <dgm:t>
        <a:bodyPr/>
        <a:lstStyle/>
        <a:p>
          <a:endParaRPr lang="en-US"/>
        </a:p>
      </dgm:t>
    </dgm:pt>
    <dgm:pt modelId="{E1DCAFAB-0083-457B-AFAA-F598039152AB}" type="sibTrans" cxnId="{6698C2CB-D422-4232-8649-075D88CB3FEB}">
      <dgm:prSet/>
      <dgm:spPr/>
      <dgm:t>
        <a:bodyPr/>
        <a:lstStyle/>
        <a:p>
          <a:endParaRPr lang="en-US"/>
        </a:p>
      </dgm:t>
    </dgm:pt>
    <dgm:pt modelId="{4DB3E521-A4C7-40A1-869F-8D6D3EBD465D}">
      <dgm:prSet/>
      <dgm:spPr/>
      <dgm:t>
        <a:bodyPr/>
        <a:lstStyle/>
        <a:p>
          <a:pPr>
            <a:defRPr cap="all"/>
          </a:pPr>
          <a:r>
            <a:rPr lang="en-US"/>
            <a:t>Model </a:t>
          </a:r>
        </a:p>
      </dgm:t>
    </dgm:pt>
    <dgm:pt modelId="{4003CDDA-4C27-43E3-A032-7D2A0BEDCE13}" type="parTrans" cxnId="{40D3FE90-A18A-4E56-AE20-9AE8CFADE2E2}">
      <dgm:prSet/>
      <dgm:spPr/>
      <dgm:t>
        <a:bodyPr/>
        <a:lstStyle/>
        <a:p>
          <a:endParaRPr lang="en-US"/>
        </a:p>
      </dgm:t>
    </dgm:pt>
    <dgm:pt modelId="{A2066FC4-812F-4924-920C-8D907E266D7E}" type="sibTrans" cxnId="{40D3FE90-A18A-4E56-AE20-9AE8CFADE2E2}">
      <dgm:prSet/>
      <dgm:spPr/>
      <dgm:t>
        <a:bodyPr/>
        <a:lstStyle/>
        <a:p>
          <a:endParaRPr lang="en-US"/>
        </a:p>
      </dgm:t>
    </dgm:pt>
    <dgm:pt modelId="{07CC9879-F95D-4EE9-AFF9-E70108FDB1F9}">
      <dgm:prSet/>
      <dgm:spPr/>
      <dgm:t>
        <a:bodyPr/>
        <a:lstStyle/>
        <a:p>
          <a:pPr>
            <a:defRPr cap="all"/>
          </a:pPr>
          <a:r>
            <a:rPr lang="en-US" dirty="0"/>
            <a:t>interpret </a:t>
          </a:r>
        </a:p>
      </dgm:t>
    </dgm:pt>
    <dgm:pt modelId="{1AAA46A1-7F01-44C5-A4B3-4BBDCA6A76FF}" type="parTrans" cxnId="{A16AD638-8F1F-4B87-AD74-21D6128D71EE}">
      <dgm:prSet/>
      <dgm:spPr/>
      <dgm:t>
        <a:bodyPr/>
        <a:lstStyle/>
        <a:p>
          <a:endParaRPr lang="en-US"/>
        </a:p>
      </dgm:t>
    </dgm:pt>
    <dgm:pt modelId="{C2A9C799-5825-4C1F-BA20-A83DEB15E4EC}" type="sibTrans" cxnId="{A16AD638-8F1F-4B87-AD74-21D6128D71EE}">
      <dgm:prSet/>
      <dgm:spPr/>
      <dgm:t>
        <a:bodyPr/>
        <a:lstStyle/>
        <a:p>
          <a:endParaRPr lang="en-US"/>
        </a:p>
      </dgm:t>
    </dgm:pt>
    <dgm:pt modelId="{A2A16712-D7C0-47EA-9407-67B3C7ACFAFF}" type="pres">
      <dgm:prSet presAssocID="{96F7F16F-C7C5-4BA5-829D-90D7D20FAE7C}" presName="root" presStyleCnt="0">
        <dgm:presLayoutVars>
          <dgm:dir/>
          <dgm:resizeHandles val="exact"/>
        </dgm:presLayoutVars>
      </dgm:prSet>
      <dgm:spPr/>
    </dgm:pt>
    <dgm:pt modelId="{0AFCA8D9-FFA7-4863-829E-02D168182BCB}" type="pres">
      <dgm:prSet presAssocID="{B2CDB7EC-D7EF-43D6-B29C-428B4FEC8B27}" presName="compNode" presStyleCnt="0"/>
      <dgm:spPr/>
    </dgm:pt>
    <dgm:pt modelId="{EDD8CC80-C653-448B-BDF0-954A0C1D5CA3}" type="pres">
      <dgm:prSet presAssocID="{B2CDB7EC-D7EF-43D6-B29C-428B4FEC8B27}" presName="iconBgRect" presStyleLbl="bgShp" presStyleIdx="0" presStyleCnt="5"/>
      <dgm:spPr>
        <a:prstGeom prst="round2DiagRect">
          <a:avLst>
            <a:gd name="adj1" fmla="val 29727"/>
            <a:gd name="adj2" fmla="val 0"/>
          </a:avLst>
        </a:prstGeom>
      </dgm:spPr>
    </dgm:pt>
    <dgm:pt modelId="{6267B1FE-C263-452E-A442-DCA99D2FF336}" type="pres">
      <dgm:prSet presAssocID="{B2CDB7EC-D7EF-43D6-B29C-428B4FEC8B2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C1D3976-3AA8-4044-AFFA-3503A6429212}" type="pres">
      <dgm:prSet presAssocID="{B2CDB7EC-D7EF-43D6-B29C-428B4FEC8B27}" presName="spaceRect" presStyleCnt="0"/>
      <dgm:spPr/>
    </dgm:pt>
    <dgm:pt modelId="{EC446214-905C-40E1-A331-E06D59A0D886}" type="pres">
      <dgm:prSet presAssocID="{B2CDB7EC-D7EF-43D6-B29C-428B4FEC8B27}" presName="textRect" presStyleLbl="revTx" presStyleIdx="0" presStyleCnt="5">
        <dgm:presLayoutVars>
          <dgm:chMax val="1"/>
          <dgm:chPref val="1"/>
        </dgm:presLayoutVars>
      </dgm:prSet>
      <dgm:spPr/>
    </dgm:pt>
    <dgm:pt modelId="{7BFBF7F0-4C46-40B3-A0E5-BE8BC4C751B6}" type="pres">
      <dgm:prSet presAssocID="{59184DE2-42EC-4020-9352-0D4BBDBE7414}" presName="sibTrans" presStyleCnt="0"/>
      <dgm:spPr/>
    </dgm:pt>
    <dgm:pt modelId="{AB8DADAD-EC99-4748-9560-03652ABDE910}" type="pres">
      <dgm:prSet presAssocID="{C03B9D10-42C6-4BB2-908A-7CF616EAB98B}" presName="compNode" presStyleCnt="0"/>
      <dgm:spPr/>
    </dgm:pt>
    <dgm:pt modelId="{7727678D-468A-4C63-9607-8EBB3D89373E}" type="pres">
      <dgm:prSet presAssocID="{C03B9D10-42C6-4BB2-908A-7CF616EAB98B}" presName="iconBgRect" presStyleLbl="bgShp" presStyleIdx="1" presStyleCnt="5"/>
      <dgm:spPr>
        <a:prstGeom prst="round2DiagRect">
          <a:avLst>
            <a:gd name="adj1" fmla="val 29727"/>
            <a:gd name="adj2" fmla="val 0"/>
          </a:avLst>
        </a:prstGeom>
      </dgm:spPr>
    </dgm:pt>
    <dgm:pt modelId="{2448C758-9231-42D2-950A-5152D6FD6FB7}" type="pres">
      <dgm:prSet presAssocID="{C03B9D10-42C6-4BB2-908A-7CF616EAB98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ap"/>
        </a:ext>
      </dgm:extLst>
    </dgm:pt>
    <dgm:pt modelId="{68DE6D45-9942-426B-A087-4368843904A7}" type="pres">
      <dgm:prSet presAssocID="{C03B9D10-42C6-4BB2-908A-7CF616EAB98B}" presName="spaceRect" presStyleCnt="0"/>
      <dgm:spPr/>
    </dgm:pt>
    <dgm:pt modelId="{33CB7A18-D4F2-4841-9254-9BCC15F320C9}" type="pres">
      <dgm:prSet presAssocID="{C03B9D10-42C6-4BB2-908A-7CF616EAB98B}" presName="textRect" presStyleLbl="revTx" presStyleIdx="1" presStyleCnt="5">
        <dgm:presLayoutVars>
          <dgm:chMax val="1"/>
          <dgm:chPref val="1"/>
        </dgm:presLayoutVars>
      </dgm:prSet>
      <dgm:spPr/>
    </dgm:pt>
    <dgm:pt modelId="{8E320FBC-E289-4E0F-A869-267FA40E7749}" type="pres">
      <dgm:prSet presAssocID="{653CC63C-95D8-41A9-BC6D-40B46FD0ED99}" presName="sibTrans" presStyleCnt="0"/>
      <dgm:spPr/>
    </dgm:pt>
    <dgm:pt modelId="{B214123F-9E2F-437B-BD17-8908914D8F3B}" type="pres">
      <dgm:prSet presAssocID="{3426227C-5342-4553-AE69-2921EE020A11}" presName="compNode" presStyleCnt="0"/>
      <dgm:spPr/>
    </dgm:pt>
    <dgm:pt modelId="{5F150BE8-3544-4783-A2CB-AD14D1A4FDA5}" type="pres">
      <dgm:prSet presAssocID="{3426227C-5342-4553-AE69-2921EE020A11}" presName="iconBgRect" presStyleLbl="bgShp" presStyleIdx="2" presStyleCnt="5"/>
      <dgm:spPr>
        <a:prstGeom prst="round2DiagRect">
          <a:avLst>
            <a:gd name="adj1" fmla="val 29727"/>
            <a:gd name="adj2" fmla="val 0"/>
          </a:avLst>
        </a:prstGeom>
      </dgm:spPr>
    </dgm:pt>
    <dgm:pt modelId="{4B34DFCE-B083-4011-8FDF-BD90E579E00C}" type="pres">
      <dgm:prSet presAssocID="{3426227C-5342-4553-AE69-2921EE020A1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ke"/>
        </a:ext>
      </dgm:extLst>
    </dgm:pt>
    <dgm:pt modelId="{703FC71A-FD67-4A53-9D0C-A758900AD243}" type="pres">
      <dgm:prSet presAssocID="{3426227C-5342-4553-AE69-2921EE020A11}" presName="spaceRect" presStyleCnt="0"/>
      <dgm:spPr/>
    </dgm:pt>
    <dgm:pt modelId="{72F63D1C-79B0-4A46-9683-1E66522B54CC}" type="pres">
      <dgm:prSet presAssocID="{3426227C-5342-4553-AE69-2921EE020A11}" presName="textRect" presStyleLbl="revTx" presStyleIdx="2" presStyleCnt="5">
        <dgm:presLayoutVars>
          <dgm:chMax val="1"/>
          <dgm:chPref val="1"/>
        </dgm:presLayoutVars>
      </dgm:prSet>
      <dgm:spPr/>
    </dgm:pt>
    <dgm:pt modelId="{395D62AA-571B-4746-87DB-26D08A4FCDC3}" type="pres">
      <dgm:prSet presAssocID="{E1DCAFAB-0083-457B-AFAA-F598039152AB}" presName="sibTrans" presStyleCnt="0"/>
      <dgm:spPr/>
    </dgm:pt>
    <dgm:pt modelId="{A7B9D9C3-4C6E-4274-AB0E-74531516F9D4}" type="pres">
      <dgm:prSet presAssocID="{4DB3E521-A4C7-40A1-869F-8D6D3EBD465D}" presName="compNode" presStyleCnt="0"/>
      <dgm:spPr/>
    </dgm:pt>
    <dgm:pt modelId="{B5FD38E4-3346-42A0-AE0C-1FEEE5B422EA}" type="pres">
      <dgm:prSet presAssocID="{4DB3E521-A4C7-40A1-869F-8D6D3EBD465D}" presName="iconBgRect" presStyleLbl="bgShp" presStyleIdx="3" presStyleCnt="5"/>
      <dgm:spPr>
        <a:prstGeom prst="round2DiagRect">
          <a:avLst>
            <a:gd name="adj1" fmla="val 29727"/>
            <a:gd name="adj2" fmla="val 0"/>
          </a:avLst>
        </a:prstGeom>
      </dgm:spPr>
    </dgm:pt>
    <dgm:pt modelId="{64CED94B-2F36-40F5-90AE-BFF682691366}" type="pres">
      <dgm:prSet presAssocID="{4DB3E521-A4C7-40A1-869F-8D6D3EBD465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A869F17-B36F-4025-B883-90243F0E6494}" type="pres">
      <dgm:prSet presAssocID="{4DB3E521-A4C7-40A1-869F-8D6D3EBD465D}" presName="spaceRect" presStyleCnt="0"/>
      <dgm:spPr/>
    </dgm:pt>
    <dgm:pt modelId="{C6247EFB-4AD3-4907-BCBA-AA7FE9027D8F}" type="pres">
      <dgm:prSet presAssocID="{4DB3E521-A4C7-40A1-869F-8D6D3EBD465D}" presName="textRect" presStyleLbl="revTx" presStyleIdx="3" presStyleCnt="5">
        <dgm:presLayoutVars>
          <dgm:chMax val="1"/>
          <dgm:chPref val="1"/>
        </dgm:presLayoutVars>
      </dgm:prSet>
      <dgm:spPr/>
    </dgm:pt>
    <dgm:pt modelId="{DA5BDB15-030B-424B-A570-613F60A6597B}" type="pres">
      <dgm:prSet presAssocID="{A2066FC4-812F-4924-920C-8D907E266D7E}" presName="sibTrans" presStyleCnt="0"/>
      <dgm:spPr/>
    </dgm:pt>
    <dgm:pt modelId="{63E25304-AEB3-423D-96DD-8E3BB5DA60F5}" type="pres">
      <dgm:prSet presAssocID="{07CC9879-F95D-4EE9-AFF9-E70108FDB1F9}" presName="compNode" presStyleCnt="0"/>
      <dgm:spPr/>
    </dgm:pt>
    <dgm:pt modelId="{FC328F7F-DF32-4A48-8C66-5EB21CD1D842}" type="pres">
      <dgm:prSet presAssocID="{07CC9879-F95D-4EE9-AFF9-E70108FDB1F9}" presName="iconBgRect" presStyleLbl="bgShp" presStyleIdx="4" presStyleCnt="5"/>
      <dgm:spPr>
        <a:prstGeom prst="round2DiagRect">
          <a:avLst>
            <a:gd name="adj1" fmla="val 29727"/>
            <a:gd name="adj2" fmla="val 0"/>
          </a:avLst>
        </a:prstGeom>
      </dgm:spPr>
    </dgm:pt>
    <dgm:pt modelId="{D54B93ED-E8BB-491E-A95B-B2299F370155}" type="pres">
      <dgm:prSet presAssocID="{07CC9879-F95D-4EE9-AFF9-E70108FDB1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CBFF4430-CE6E-4006-814D-E9203DC47826}" type="pres">
      <dgm:prSet presAssocID="{07CC9879-F95D-4EE9-AFF9-E70108FDB1F9}" presName="spaceRect" presStyleCnt="0"/>
      <dgm:spPr/>
    </dgm:pt>
    <dgm:pt modelId="{BFED1980-DA31-461E-B402-03C8C0F6EBE6}" type="pres">
      <dgm:prSet presAssocID="{07CC9879-F95D-4EE9-AFF9-E70108FDB1F9}" presName="textRect" presStyleLbl="revTx" presStyleIdx="4" presStyleCnt="5">
        <dgm:presLayoutVars>
          <dgm:chMax val="1"/>
          <dgm:chPref val="1"/>
        </dgm:presLayoutVars>
      </dgm:prSet>
      <dgm:spPr/>
    </dgm:pt>
  </dgm:ptLst>
  <dgm:cxnLst>
    <dgm:cxn modelId="{24A0A411-3E6A-4F67-8E8F-5974934A55B6}" type="presOf" srcId="{4DB3E521-A4C7-40A1-869F-8D6D3EBD465D}" destId="{C6247EFB-4AD3-4907-BCBA-AA7FE9027D8F}" srcOrd="0" destOrd="0" presId="urn:microsoft.com/office/officeart/2018/5/layout/IconLeafLabelList"/>
    <dgm:cxn modelId="{1E851F17-C4B7-4FBC-A57E-C6BC9B1ADB6E}" type="presOf" srcId="{96F7F16F-C7C5-4BA5-829D-90D7D20FAE7C}" destId="{A2A16712-D7C0-47EA-9407-67B3C7ACFAFF}" srcOrd="0" destOrd="0" presId="urn:microsoft.com/office/officeart/2018/5/layout/IconLeafLabelList"/>
    <dgm:cxn modelId="{AC47F21C-C730-4AA9-9D23-0A3B9B5966BE}" type="presOf" srcId="{B2CDB7EC-D7EF-43D6-B29C-428B4FEC8B27}" destId="{EC446214-905C-40E1-A331-E06D59A0D886}" srcOrd="0" destOrd="0" presId="urn:microsoft.com/office/officeart/2018/5/layout/IconLeafLabelList"/>
    <dgm:cxn modelId="{A16AD638-8F1F-4B87-AD74-21D6128D71EE}" srcId="{96F7F16F-C7C5-4BA5-829D-90D7D20FAE7C}" destId="{07CC9879-F95D-4EE9-AFF9-E70108FDB1F9}" srcOrd="4" destOrd="0" parTransId="{1AAA46A1-7F01-44C5-A4B3-4BBDCA6A76FF}" sibTransId="{C2A9C799-5825-4C1F-BA20-A83DEB15E4EC}"/>
    <dgm:cxn modelId="{1B1AEE4F-BADC-4F8D-BFD6-2F299E0A1F2B}" type="presOf" srcId="{C03B9D10-42C6-4BB2-908A-7CF616EAB98B}" destId="{33CB7A18-D4F2-4841-9254-9BCC15F320C9}" srcOrd="0" destOrd="0" presId="urn:microsoft.com/office/officeart/2018/5/layout/IconLeafLabelList"/>
    <dgm:cxn modelId="{60B4B458-1721-494F-B24A-1087FDC1EB99}" type="presOf" srcId="{07CC9879-F95D-4EE9-AFF9-E70108FDB1F9}" destId="{BFED1980-DA31-461E-B402-03C8C0F6EBE6}" srcOrd="0" destOrd="0" presId="urn:microsoft.com/office/officeart/2018/5/layout/IconLeafLabelList"/>
    <dgm:cxn modelId="{36FCEC6C-B1BE-425E-AFE5-8168FD4E2358}" srcId="{96F7F16F-C7C5-4BA5-829D-90D7D20FAE7C}" destId="{B2CDB7EC-D7EF-43D6-B29C-428B4FEC8B27}" srcOrd="0" destOrd="0" parTransId="{1457FD62-A82B-4DC7-926F-99687BC27BA5}" sibTransId="{59184DE2-42EC-4020-9352-0D4BBDBE7414}"/>
    <dgm:cxn modelId="{40D3FE90-A18A-4E56-AE20-9AE8CFADE2E2}" srcId="{96F7F16F-C7C5-4BA5-829D-90D7D20FAE7C}" destId="{4DB3E521-A4C7-40A1-869F-8D6D3EBD465D}" srcOrd="3" destOrd="0" parTransId="{4003CDDA-4C27-43E3-A032-7D2A0BEDCE13}" sibTransId="{A2066FC4-812F-4924-920C-8D907E266D7E}"/>
    <dgm:cxn modelId="{57C92B97-1AD8-4026-B2D3-ECCB318EBC06}" type="presOf" srcId="{3426227C-5342-4553-AE69-2921EE020A11}" destId="{72F63D1C-79B0-4A46-9683-1E66522B54CC}" srcOrd="0" destOrd="0" presId="urn:microsoft.com/office/officeart/2018/5/layout/IconLeafLabelList"/>
    <dgm:cxn modelId="{6698C2CB-D422-4232-8649-075D88CB3FEB}" srcId="{96F7F16F-C7C5-4BA5-829D-90D7D20FAE7C}" destId="{3426227C-5342-4553-AE69-2921EE020A11}" srcOrd="2" destOrd="0" parTransId="{C575126F-2ACE-4127-AC04-03D20EBE6324}" sibTransId="{E1DCAFAB-0083-457B-AFAA-F598039152AB}"/>
    <dgm:cxn modelId="{4736DEE6-8687-4D27-983B-FF3E50005E10}" srcId="{96F7F16F-C7C5-4BA5-829D-90D7D20FAE7C}" destId="{C03B9D10-42C6-4BB2-908A-7CF616EAB98B}" srcOrd="1" destOrd="0" parTransId="{22CEBA5C-FB21-4BCB-8130-834A83F08314}" sibTransId="{653CC63C-95D8-41A9-BC6D-40B46FD0ED99}"/>
    <dgm:cxn modelId="{92265EC7-2A98-4D3F-85CA-75CDD3F3BDED}" type="presParOf" srcId="{A2A16712-D7C0-47EA-9407-67B3C7ACFAFF}" destId="{0AFCA8D9-FFA7-4863-829E-02D168182BCB}" srcOrd="0" destOrd="0" presId="urn:microsoft.com/office/officeart/2018/5/layout/IconLeafLabelList"/>
    <dgm:cxn modelId="{F47317E2-7D3B-4900-B7FE-44026605E63C}" type="presParOf" srcId="{0AFCA8D9-FFA7-4863-829E-02D168182BCB}" destId="{EDD8CC80-C653-448B-BDF0-954A0C1D5CA3}" srcOrd="0" destOrd="0" presId="urn:microsoft.com/office/officeart/2018/5/layout/IconLeafLabelList"/>
    <dgm:cxn modelId="{5ACAEE33-73EA-45AA-BE23-0C5B488013C6}" type="presParOf" srcId="{0AFCA8D9-FFA7-4863-829E-02D168182BCB}" destId="{6267B1FE-C263-452E-A442-DCA99D2FF336}" srcOrd="1" destOrd="0" presId="urn:microsoft.com/office/officeart/2018/5/layout/IconLeafLabelList"/>
    <dgm:cxn modelId="{DDE52F48-535F-4F16-85BC-6BA73ACAAB30}" type="presParOf" srcId="{0AFCA8D9-FFA7-4863-829E-02D168182BCB}" destId="{1C1D3976-3AA8-4044-AFFA-3503A6429212}" srcOrd="2" destOrd="0" presId="urn:microsoft.com/office/officeart/2018/5/layout/IconLeafLabelList"/>
    <dgm:cxn modelId="{1F1EEE12-0D5E-4493-B3D7-D01C01C86AD8}" type="presParOf" srcId="{0AFCA8D9-FFA7-4863-829E-02D168182BCB}" destId="{EC446214-905C-40E1-A331-E06D59A0D886}" srcOrd="3" destOrd="0" presId="urn:microsoft.com/office/officeart/2018/5/layout/IconLeafLabelList"/>
    <dgm:cxn modelId="{7B03B0BE-6189-4F0D-BE05-321A5539836B}" type="presParOf" srcId="{A2A16712-D7C0-47EA-9407-67B3C7ACFAFF}" destId="{7BFBF7F0-4C46-40B3-A0E5-BE8BC4C751B6}" srcOrd="1" destOrd="0" presId="urn:microsoft.com/office/officeart/2018/5/layout/IconLeafLabelList"/>
    <dgm:cxn modelId="{C8CBC6A5-6DED-4679-B6F3-AE29382F5054}" type="presParOf" srcId="{A2A16712-D7C0-47EA-9407-67B3C7ACFAFF}" destId="{AB8DADAD-EC99-4748-9560-03652ABDE910}" srcOrd="2" destOrd="0" presId="urn:microsoft.com/office/officeart/2018/5/layout/IconLeafLabelList"/>
    <dgm:cxn modelId="{E9318874-A889-4140-A096-0653AF410E0A}" type="presParOf" srcId="{AB8DADAD-EC99-4748-9560-03652ABDE910}" destId="{7727678D-468A-4C63-9607-8EBB3D89373E}" srcOrd="0" destOrd="0" presId="urn:microsoft.com/office/officeart/2018/5/layout/IconLeafLabelList"/>
    <dgm:cxn modelId="{0431DE9F-81D1-40ED-93EB-A84AB3680DAA}" type="presParOf" srcId="{AB8DADAD-EC99-4748-9560-03652ABDE910}" destId="{2448C758-9231-42D2-950A-5152D6FD6FB7}" srcOrd="1" destOrd="0" presId="urn:microsoft.com/office/officeart/2018/5/layout/IconLeafLabelList"/>
    <dgm:cxn modelId="{24D53A81-2E6E-494A-9790-5F57EE027938}" type="presParOf" srcId="{AB8DADAD-EC99-4748-9560-03652ABDE910}" destId="{68DE6D45-9942-426B-A087-4368843904A7}" srcOrd="2" destOrd="0" presId="urn:microsoft.com/office/officeart/2018/5/layout/IconLeafLabelList"/>
    <dgm:cxn modelId="{35D0BE95-B843-4DEA-BAA4-A306E7BB7302}" type="presParOf" srcId="{AB8DADAD-EC99-4748-9560-03652ABDE910}" destId="{33CB7A18-D4F2-4841-9254-9BCC15F320C9}" srcOrd="3" destOrd="0" presId="urn:microsoft.com/office/officeart/2018/5/layout/IconLeafLabelList"/>
    <dgm:cxn modelId="{C7BFE479-C85B-41AD-83F7-329BCB45D96A}" type="presParOf" srcId="{A2A16712-D7C0-47EA-9407-67B3C7ACFAFF}" destId="{8E320FBC-E289-4E0F-A869-267FA40E7749}" srcOrd="3" destOrd="0" presId="urn:microsoft.com/office/officeart/2018/5/layout/IconLeafLabelList"/>
    <dgm:cxn modelId="{48B79022-7AD1-47C2-B1A2-0D0E7C8786C1}" type="presParOf" srcId="{A2A16712-D7C0-47EA-9407-67B3C7ACFAFF}" destId="{B214123F-9E2F-437B-BD17-8908914D8F3B}" srcOrd="4" destOrd="0" presId="urn:microsoft.com/office/officeart/2018/5/layout/IconLeafLabelList"/>
    <dgm:cxn modelId="{408997DB-D780-4BD6-BF38-DCD21DD3A510}" type="presParOf" srcId="{B214123F-9E2F-437B-BD17-8908914D8F3B}" destId="{5F150BE8-3544-4783-A2CB-AD14D1A4FDA5}" srcOrd="0" destOrd="0" presId="urn:microsoft.com/office/officeart/2018/5/layout/IconLeafLabelList"/>
    <dgm:cxn modelId="{2155E539-F409-457D-A992-929CA371BF0F}" type="presParOf" srcId="{B214123F-9E2F-437B-BD17-8908914D8F3B}" destId="{4B34DFCE-B083-4011-8FDF-BD90E579E00C}" srcOrd="1" destOrd="0" presId="urn:microsoft.com/office/officeart/2018/5/layout/IconLeafLabelList"/>
    <dgm:cxn modelId="{18E22C81-B815-4900-A0CA-CA505D0C10F5}" type="presParOf" srcId="{B214123F-9E2F-437B-BD17-8908914D8F3B}" destId="{703FC71A-FD67-4A53-9D0C-A758900AD243}" srcOrd="2" destOrd="0" presId="urn:microsoft.com/office/officeart/2018/5/layout/IconLeafLabelList"/>
    <dgm:cxn modelId="{823890B5-E3AC-49B8-A307-E4CBD154AAAE}" type="presParOf" srcId="{B214123F-9E2F-437B-BD17-8908914D8F3B}" destId="{72F63D1C-79B0-4A46-9683-1E66522B54CC}" srcOrd="3" destOrd="0" presId="urn:microsoft.com/office/officeart/2018/5/layout/IconLeafLabelList"/>
    <dgm:cxn modelId="{F3EDD0E7-8B2C-4B36-8DD1-8B06CE2B8911}" type="presParOf" srcId="{A2A16712-D7C0-47EA-9407-67B3C7ACFAFF}" destId="{395D62AA-571B-4746-87DB-26D08A4FCDC3}" srcOrd="5" destOrd="0" presId="urn:microsoft.com/office/officeart/2018/5/layout/IconLeafLabelList"/>
    <dgm:cxn modelId="{69EE28F0-09DF-4FE4-8F01-CEE47FA41EC2}" type="presParOf" srcId="{A2A16712-D7C0-47EA-9407-67B3C7ACFAFF}" destId="{A7B9D9C3-4C6E-4274-AB0E-74531516F9D4}" srcOrd="6" destOrd="0" presId="urn:microsoft.com/office/officeart/2018/5/layout/IconLeafLabelList"/>
    <dgm:cxn modelId="{127802DF-C834-43EF-B198-937328577A52}" type="presParOf" srcId="{A7B9D9C3-4C6E-4274-AB0E-74531516F9D4}" destId="{B5FD38E4-3346-42A0-AE0C-1FEEE5B422EA}" srcOrd="0" destOrd="0" presId="urn:microsoft.com/office/officeart/2018/5/layout/IconLeafLabelList"/>
    <dgm:cxn modelId="{5F6E8D88-9250-42D4-8540-BCCB15268143}" type="presParOf" srcId="{A7B9D9C3-4C6E-4274-AB0E-74531516F9D4}" destId="{64CED94B-2F36-40F5-90AE-BFF682691366}" srcOrd="1" destOrd="0" presId="urn:microsoft.com/office/officeart/2018/5/layout/IconLeafLabelList"/>
    <dgm:cxn modelId="{8E9E145E-E4B6-458E-AEF7-6527B614BA83}" type="presParOf" srcId="{A7B9D9C3-4C6E-4274-AB0E-74531516F9D4}" destId="{9A869F17-B36F-4025-B883-90243F0E6494}" srcOrd="2" destOrd="0" presId="urn:microsoft.com/office/officeart/2018/5/layout/IconLeafLabelList"/>
    <dgm:cxn modelId="{7288E62D-959C-4077-9915-6AD8AC170DE2}" type="presParOf" srcId="{A7B9D9C3-4C6E-4274-AB0E-74531516F9D4}" destId="{C6247EFB-4AD3-4907-BCBA-AA7FE9027D8F}" srcOrd="3" destOrd="0" presId="urn:microsoft.com/office/officeart/2018/5/layout/IconLeafLabelList"/>
    <dgm:cxn modelId="{467ADD1B-E3C0-4518-A8DE-7EB73DE34E38}" type="presParOf" srcId="{A2A16712-D7C0-47EA-9407-67B3C7ACFAFF}" destId="{DA5BDB15-030B-424B-A570-613F60A6597B}" srcOrd="7" destOrd="0" presId="urn:microsoft.com/office/officeart/2018/5/layout/IconLeafLabelList"/>
    <dgm:cxn modelId="{6F83C8D5-E93C-4264-8AC1-314C6288BC35}" type="presParOf" srcId="{A2A16712-D7C0-47EA-9407-67B3C7ACFAFF}" destId="{63E25304-AEB3-423D-96DD-8E3BB5DA60F5}" srcOrd="8" destOrd="0" presId="urn:microsoft.com/office/officeart/2018/5/layout/IconLeafLabelList"/>
    <dgm:cxn modelId="{D7A43D53-0F1E-4D80-A8B2-0299E90F3205}" type="presParOf" srcId="{63E25304-AEB3-423D-96DD-8E3BB5DA60F5}" destId="{FC328F7F-DF32-4A48-8C66-5EB21CD1D842}" srcOrd="0" destOrd="0" presId="urn:microsoft.com/office/officeart/2018/5/layout/IconLeafLabelList"/>
    <dgm:cxn modelId="{DDCD51F4-A41B-4D15-B89E-A5127F26CDC3}" type="presParOf" srcId="{63E25304-AEB3-423D-96DD-8E3BB5DA60F5}" destId="{D54B93ED-E8BB-491E-A95B-B2299F370155}" srcOrd="1" destOrd="0" presId="urn:microsoft.com/office/officeart/2018/5/layout/IconLeafLabelList"/>
    <dgm:cxn modelId="{0D8274F4-F8DA-4ED6-AC05-EAABFAC2B908}" type="presParOf" srcId="{63E25304-AEB3-423D-96DD-8E3BB5DA60F5}" destId="{CBFF4430-CE6E-4006-814D-E9203DC47826}" srcOrd="2" destOrd="0" presId="urn:microsoft.com/office/officeart/2018/5/layout/IconLeafLabelList"/>
    <dgm:cxn modelId="{4C2E08C0-73EE-4E51-A2AB-F1CB65443BE4}" type="presParOf" srcId="{63E25304-AEB3-423D-96DD-8E3BB5DA60F5}" destId="{BFED1980-DA31-461E-B402-03C8C0F6EBE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7094CB-1DA4-4A16-A86E-0E5420D2D5A2}"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C13AFC-3F5F-4FF7-B554-CC12B86CFF04}">
      <dgm:prSet/>
      <dgm:spPr/>
      <dgm:t>
        <a:bodyPr/>
        <a:lstStyle/>
        <a:p>
          <a:pPr>
            <a:lnSpc>
              <a:spcPct val="100000"/>
            </a:lnSpc>
          </a:pPr>
          <a:r>
            <a:rPr lang="en-US"/>
            <a:t>Obtain data and read it in using the Pandas package </a:t>
          </a:r>
        </a:p>
      </dgm:t>
    </dgm:pt>
    <dgm:pt modelId="{1AE56E0B-EFD0-476A-85A7-0F85F2F03759}" type="parTrans" cxnId="{2392FB25-641E-42F3-BEAD-2435F3DE4F27}">
      <dgm:prSet/>
      <dgm:spPr/>
      <dgm:t>
        <a:bodyPr/>
        <a:lstStyle/>
        <a:p>
          <a:endParaRPr lang="en-US"/>
        </a:p>
      </dgm:t>
    </dgm:pt>
    <dgm:pt modelId="{DA87730E-C65D-4A02-B006-8E685E93E508}" type="sibTrans" cxnId="{2392FB25-641E-42F3-BEAD-2435F3DE4F27}">
      <dgm:prSet/>
      <dgm:spPr/>
      <dgm:t>
        <a:bodyPr/>
        <a:lstStyle/>
        <a:p>
          <a:pPr>
            <a:lnSpc>
              <a:spcPct val="100000"/>
            </a:lnSpc>
          </a:pPr>
          <a:endParaRPr lang="en-US"/>
        </a:p>
      </dgm:t>
    </dgm:pt>
    <dgm:pt modelId="{6456AB36-288C-4503-9F32-BA9D1E085DDA}">
      <dgm:prSet/>
      <dgm:spPr/>
      <dgm:t>
        <a:bodyPr/>
        <a:lstStyle/>
        <a:p>
          <a:pPr>
            <a:lnSpc>
              <a:spcPct val="100000"/>
            </a:lnSpc>
          </a:pPr>
          <a:r>
            <a:rPr lang="en-US" dirty="0"/>
            <a:t>Scrub data using the Pandas and NumPy packages </a:t>
          </a:r>
        </a:p>
      </dgm:t>
    </dgm:pt>
    <dgm:pt modelId="{BB6F3668-4F31-4F91-BCE1-7BBFAD499919}" type="parTrans" cxnId="{7996EDB0-E53A-472B-B591-CC0F7DBCE1C9}">
      <dgm:prSet/>
      <dgm:spPr/>
      <dgm:t>
        <a:bodyPr/>
        <a:lstStyle/>
        <a:p>
          <a:endParaRPr lang="en-US"/>
        </a:p>
      </dgm:t>
    </dgm:pt>
    <dgm:pt modelId="{7EAC548C-B1F9-4765-946A-8C0F897E2B5B}" type="sibTrans" cxnId="{7996EDB0-E53A-472B-B591-CC0F7DBCE1C9}">
      <dgm:prSet/>
      <dgm:spPr/>
      <dgm:t>
        <a:bodyPr/>
        <a:lstStyle/>
        <a:p>
          <a:pPr>
            <a:lnSpc>
              <a:spcPct val="100000"/>
            </a:lnSpc>
          </a:pPr>
          <a:endParaRPr lang="en-US"/>
        </a:p>
      </dgm:t>
    </dgm:pt>
    <dgm:pt modelId="{C5C50DF6-9F6E-416D-891F-5536F90FF45D}">
      <dgm:prSet/>
      <dgm:spPr/>
      <dgm:t>
        <a:bodyPr/>
        <a:lstStyle/>
        <a:p>
          <a:pPr>
            <a:lnSpc>
              <a:spcPct val="100000"/>
            </a:lnSpc>
          </a:pPr>
          <a:r>
            <a:rPr lang="en-US"/>
            <a:t>Explore data using Matplotlib and Seaborn </a:t>
          </a:r>
        </a:p>
      </dgm:t>
    </dgm:pt>
    <dgm:pt modelId="{D21BD605-91A4-46F7-BBEB-A871B3046700}" type="parTrans" cxnId="{3E03E15A-B978-4D7E-A14E-1ECD38B373A8}">
      <dgm:prSet/>
      <dgm:spPr/>
      <dgm:t>
        <a:bodyPr/>
        <a:lstStyle/>
        <a:p>
          <a:endParaRPr lang="en-US"/>
        </a:p>
      </dgm:t>
    </dgm:pt>
    <dgm:pt modelId="{B8686E64-26DF-4EDA-B9C7-AA1C6263316E}" type="sibTrans" cxnId="{3E03E15A-B978-4D7E-A14E-1ECD38B373A8}">
      <dgm:prSet/>
      <dgm:spPr/>
      <dgm:t>
        <a:bodyPr/>
        <a:lstStyle/>
        <a:p>
          <a:pPr>
            <a:lnSpc>
              <a:spcPct val="100000"/>
            </a:lnSpc>
          </a:pPr>
          <a:endParaRPr lang="en-US"/>
        </a:p>
      </dgm:t>
    </dgm:pt>
    <dgm:pt modelId="{21CF4E66-4365-45F0-BB52-7E02B97A9927}">
      <dgm:prSet/>
      <dgm:spPr/>
      <dgm:t>
        <a:bodyPr/>
        <a:lstStyle/>
        <a:p>
          <a:pPr>
            <a:lnSpc>
              <a:spcPct val="100000"/>
            </a:lnSpc>
          </a:pPr>
          <a:r>
            <a:rPr lang="en-US"/>
            <a:t>Model data using linear regression modules from Scikit-Learn</a:t>
          </a:r>
        </a:p>
      </dgm:t>
    </dgm:pt>
    <dgm:pt modelId="{33E139C1-788C-4BD5-9142-AE89E8268F6D}" type="parTrans" cxnId="{65CE463A-65D0-40FA-B090-EC6E95C62941}">
      <dgm:prSet/>
      <dgm:spPr/>
      <dgm:t>
        <a:bodyPr/>
        <a:lstStyle/>
        <a:p>
          <a:endParaRPr lang="en-US"/>
        </a:p>
      </dgm:t>
    </dgm:pt>
    <dgm:pt modelId="{1D42C041-74BE-4B5A-99B6-0A44CEEAB1AA}" type="sibTrans" cxnId="{65CE463A-65D0-40FA-B090-EC6E95C62941}">
      <dgm:prSet/>
      <dgm:spPr/>
      <dgm:t>
        <a:bodyPr/>
        <a:lstStyle/>
        <a:p>
          <a:pPr>
            <a:lnSpc>
              <a:spcPct val="100000"/>
            </a:lnSpc>
          </a:pPr>
          <a:endParaRPr lang="en-US"/>
        </a:p>
      </dgm:t>
    </dgm:pt>
    <dgm:pt modelId="{AFC7729B-93FC-49A9-9211-4FD4C795AB0C}">
      <dgm:prSet/>
      <dgm:spPr/>
      <dgm:t>
        <a:bodyPr/>
        <a:lstStyle/>
        <a:p>
          <a:pPr>
            <a:lnSpc>
              <a:spcPct val="100000"/>
            </a:lnSpc>
          </a:pPr>
          <a:r>
            <a:rPr lang="en-US"/>
            <a:t>Interpret results</a:t>
          </a:r>
        </a:p>
      </dgm:t>
    </dgm:pt>
    <dgm:pt modelId="{7B5D914A-103B-450D-9B93-EA002A86FD0E}" type="parTrans" cxnId="{0E5165E5-0C22-4F09-ABCB-A5FCA1160A47}">
      <dgm:prSet/>
      <dgm:spPr/>
      <dgm:t>
        <a:bodyPr/>
        <a:lstStyle/>
        <a:p>
          <a:endParaRPr lang="en-US"/>
        </a:p>
      </dgm:t>
    </dgm:pt>
    <dgm:pt modelId="{11E50BA0-8E45-494A-B8BD-CB2BBD3E1D3C}" type="sibTrans" cxnId="{0E5165E5-0C22-4F09-ABCB-A5FCA1160A47}">
      <dgm:prSet/>
      <dgm:spPr/>
      <dgm:t>
        <a:bodyPr/>
        <a:lstStyle/>
        <a:p>
          <a:endParaRPr lang="en-US"/>
        </a:p>
      </dgm:t>
    </dgm:pt>
    <dgm:pt modelId="{FBD9DAB4-69BB-4401-8BF6-454DD64584D0}" type="pres">
      <dgm:prSet presAssocID="{A67094CB-1DA4-4A16-A86E-0E5420D2D5A2}" presName="root" presStyleCnt="0">
        <dgm:presLayoutVars>
          <dgm:dir/>
          <dgm:resizeHandles val="exact"/>
        </dgm:presLayoutVars>
      </dgm:prSet>
      <dgm:spPr/>
    </dgm:pt>
    <dgm:pt modelId="{12588673-0D0C-4A89-A35F-2A798457C566}" type="pres">
      <dgm:prSet presAssocID="{A67094CB-1DA4-4A16-A86E-0E5420D2D5A2}" presName="container" presStyleCnt="0">
        <dgm:presLayoutVars>
          <dgm:dir/>
          <dgm:resizeHandles val="exact"/>
        </dgm:presLayoutVars>
      </dgm:prSet>
      <dgm:spPr/>
    </dgm:pt>
    <dgm:pt modelId="{5B7F450F-E204-46B6-A29E-D7EDA552863D}" type="pres">
      <dgm:prSet presAssocID="{B2C13AFC-3F5F-4FF7-B554-CC12B86CFF04}" presName="compNode" presStyleCnt="0"/>
      <dgm:spPr/>
    </dgm:pt>
    <dgm:pt modelId="{C68B10A8-77F5-4609-A367-CAA84F6912F6}" type="pres">
      <dgm:prSet presAssocID="{B2C13AFC-3F5F-4FF7-B554-CC12B86CFF04}" presName="iconBgRect" presStyleLbl="bgShp" presStyleIdx="0" presStyleCnt="5"/>
      <dgm:spPr/>
    </dgm:pt>
    <dgm:pt modelId="{270650A0-7B63-491D-BC97-27D233C946E8}" type="pres">
      <dgm:prSet presAssocID="{B2C13AFC-3F5F-4FF7-B554-CC12B86CFF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A19AAB6D-184A-42AF-B104-548429E20B20}" type="pres">
      <dgm:prSet presAssocID="{B2C13AFC-3F5F-4FF7-B554-CC12B86CFF04}" presName="spaceRect" presStyleCnt="0"/>
      <dgm:spPr/>
    </dgm:pt>
    <dgm:pt modelId="{D9CD5FFA-3733-49AA-A822-84FFD8CCEEB4}" type="pres">
      <dgm:prSet presAssocID="{B2C13AFC-3F5F-4FF7-B554-CC12B86CFF04}" presName="textRect" presStyleLbl="revTx" presStyleIdx="0" presStyleCnt="5">
        <dgm:presLayoutVars>
          <dgm:chMax val="1"/>
          <dgm:chPref val="1"/>
        </dgm:presLayoutVars>
      </dgm:prSet>
      <dgm:spPr/>
    </dgm:pt>
    <dgm:pt modelId="{BC255783-DF44-4747-896D-B3202239B1A5}" type="pres">
      <dgm:prSet presAssocID="{DA87730E-C65D-4A02-B006-8E685E93E508}" presName="sibTrans" presStyleLbl="sibTrans2D1" presStyleIdx="0" presStyleCnt="0"/>
      <dgm:spPr/>
    </dgm:pt>
    <dgm:pt modelId="{DDD22F08-B639-45A5-A229-D715AB6F2AE0}" type="pres">
      <dgm:prSet presAssocID="{6456AB36-288C-4503-9F32-BA9D1E085DDA}" presName="compNode" presStyleCnt="0"/>
      <dgm:spPr/>
    </dgm:pt>
    <dgm:pt modelId="{8037856A-ED83-4061-8B59-FB5B2B47D2BB}" type="pres">
      <dgm:prSet presAssocID="{6456AB36-288C-4503-9F32-BA9D1E085DDA}" presName="iconBgRect" presStyleLbl="bgShp" presStyleIdx="1" presStyleCnt="5"/>
      <dgm:spPr/>
    </dgm:pt>
    <dgm:pt modelId="{B49237F7-FE43-43CE-9F9A-2774F8C3759F}" type="pres">
      <dgm:prSet presAssocID="{6456AB36-288C-4503-9F32-BA9D1E085DD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p and bucket"/>
        </a:ext>
      </dgm:extLst>
    </dgm:pt>
    <dgm:pt modelId="{6C2858A9-68CE-4C84-863F-1639144723E8}" type="pres">
      <dgm:prSet presAssocID="{6456AB36-288C-4503-9F32-BA9D1E085DDA}" presName="spaceRect" presStyleCnt="0"/>
      <dgm:spPr/>
    </dgm:pt>
    <dgm:pt modelId="{FA832315-0287-486D-8B96-060E54053053}" type="pres">
      <dgm:prSet presAssocID="{6456AB36-288C-4503-9F32-BA9D1E085DDA}" presName="textRect" presStyleLbl="revTx" presStyleIdx="1" presStyleCnt="5">
        <dgm:presLayoutVars>
          <dgm:chMax val="1"/>
          <dgm:chPref val="1"/>
        </dgm:presLayoutVars>
      </dgm:prSet>
      <dgm:spPr/>
    </dgm:pt>
    <dgm:pt modelId="{4DD4ECD4-37BB-4F9F-A6AB-8731D2ADF620}" type="pres">
      <dgm:prSet presAssocID="{7EAC548C-B1F9-4765-946A-8C0F897E2B5B}" presName="sibTrans" presStyleLbl="sibTrans2D1" presStyleIdx="0" presStyleCnt="0"/>
      <dgm:spPr/>
    </dgm:pt>
    <dgm:pt modelId="{4048D9C4-0A0C-4A61-A701-87922ACFF907}" type="pres">
      <dgm:prSet presAssocID="{C5C50DF6-9F6E-416D-891F-5536F90FF45D}" presName="compNode" presStyleCnt="0"/>
      <dgm:spPr/>
    </dgm:pt>
    <dgm:pt modelId="{D62ABB15-9535-4151-B745-8C9445AB5704}" type="pres">
      <dgm:prSet presAssocID="{C5C50DF6-9F6E-416D-891F-5536F90FF45D}" presName="iconBgRect" presStyleLbl="bgShp" presStyleIdx="2" presStyleCnt="5"/>
      <dgm:spPr/>
    </dgm:pt>
    <dgm:pt modelId="{EF7810AD-3B70-4C43-A11F-9333CE21F6D5}" type="pres">
      <dgm:prSet presAssocID="{C5C50DF6-9F6E-416D-891F-5536F90FF45D}"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stronaut"/>
        </a:ext>
      </dgm:extLst>
    </dgm:pt>
    <dgm:pt modelId="{30DB97A4-F1AD-4C4C-A788-AC6B59525E5C}" type="pres">
      <dgm:prSet presAssocID="{C5C50DF6-9F6E-416D-891F-5536F90FF45D}" presName="spaceRect" presStyleCnt="0"/>
      <dgm:spPr/>
    </dgm:pt>
    <dgm:pt modelId="{3E0A6993-AFBE-408D-9766-2E5E02D01AE2}" type="pres">
      <dgm:prSet presAssocID="{C5C50DF6-9F6E-416D-891F-5536F90FF45D}" presName="textRect" presStyleLbl="revTx" presStyleIdx="2" presStyleCnt="5">
        <dgm:presLayoutVars>
          <dgm:chMax val="1"/>
          <dgm:chPref val="1"/>
        </dgm:presLayoutVars>
      </dgm:prSet>
      <dgm:spPr/>
    </dgm:pt>
    <dgm:pt modelId="{7447B53C-1819-4684-B015-F4F7A4728222}" type="pres">
      <dgm:prSet presAssocID="{B8686E64-26DF-4EDA-B9C7-AA1C6263316E}" presName="sibTrans" presStyleLbl="sibTrans2D1" presStyleIdx="0" presStyleCnt="0"/>
      <dgm:spPr/>
    </dgm:pt>
    <dgm:pt modelId="{6858BBED-AAC5-4E6F-9FA5-D8B619BAF4B9}" type="pres">
      <dgm:prSet presAssocID="{21CF4E66-4365-45F0-BB52-7E02B97A9927}" presName="compNode" presStyleCnt="0"/>
      <dgm:spPr/>
    </dgm:pt>
    <dgm:pt modelId="{DC6FE976-530D-4840-BEDF-96A50D373828}" type="pres">
      <dgm:prSet presAssocID="{21CF4E66-4365-45F0-BB52-7E02B97A9927}" presName="iconBgRect" presStyleLbl="bgShp" presStyleIdx="3" presStyleCnt="5"/>
      <dgm:spPr/>
    </dgm:pt>
    <dgm:pt modelId="{A14DD0DB-4008-4FB4-95FA-554A6E567C4B}" type="pres">
      <dgm:prSet presAssocID="{21CF4E66-4365-45F0-BB52-7E02B97A992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RTL"/>
        </a:ext>
      </dgm:extLst>
    </dgm:pt>
    <dgm:pt modelId="{95580C29-E7B9-405E-95EF-E5EA43C05CB3}" type="pres">
      <dgm:prSet presAssocID="{21CF4E66-4365-45F0-BB52-7E02B97A9927}" presName="spaceRect" presStyleCnt="0"/>
      <dgm:spPr/>
    </dgm:pt>
    <dgm:pt modelId="{D38CC4A6-6560-4C20-8EE0-5AD9F1086C6D}" type="pres">
      <dgm:prSet presAssocID="{21CF4E66-4365-45F0-BB52-7E02B97A9927}" presName="textRect" presStyleLbl="revTx" presStyleIdx="3" presStyleCnt="5">
        <dgm:presLayoutVars>
          <dgm:chMax val="1"/>
          <dgm:chPref val="1"/>
        </dgm:presLayoutVars>
      </dgm:prSet>
      <dgm:spPr/>
    </dgm:pt>
    <dgm:pt modelId="{68D8834A-EEB2-44E3-B989-6E8BFF95F137}" type="pres">
      <dgm:prSet presAssocID="{1D42C041-74BE-4B5A-99B6-0A44CEEAB1AA}" presName="sibTrans" presStyleLbl="sibTrans2D1" presStyleIdx="0" presStyleCnt="0"/>
      <dgm:spPr/>
    </dgm:pt>
    <dgm:pt modelId="{0C42C02A-613B-4AE9-8FAE-13D6704876DC}" type="pres">
      <dgm:prSet presAssocID="{AFC7729B-93FC-49A9-9211-4FD4C795AB0C}" presName="compNode" presStyleCnt="0"/>
      <dgm:spPr/>
    </dgm:pt>
    <dgm:pt modelId="{D3D9F380-0CA1-4E92-B1E9-E15CF7E9AC08}" type="pres">
      <dgm:prSet presAssocID="{AFC7729B-93FC-49A9-9211-4FD4C795AB0C}" presName="iconBgRect" presStyleLbl="bgShp" presStyleIdx="4" presStyleCnt="5"/>
      <dgm:spPr/>
    </dgm:pt>
    <dgm:pt modelId="{2D518B76-6564-49E8-9688-1B1078F049FA}" type="pres">
      <dgm:prSet presAssocID="{AFC7729B-93FC-49A9-9211-4FD4C795AB0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35A959E1-D92B-4915-9684-65B31F6F882A}" type="pres">
      <dgm:prSet presAssocID="{AFC7729B-93FC-49A9-9211-4FD4C795AB0C}" presName="spaceRect" presStyleCnt="0"/>
      <dgm:spPr/>
    </dgm:pt>
    <dgm:pt modelId="{1E8002D9-0B1F-498A-9E47-FFE45F2F2B2C}" type="pres">
      <dgm:prSet presAssocID="{AFC7729B-93FC-49A9-9211-4FD4C795AB0C}" presName="textRect" presStyleLbl="revTx" presStyleIdx="4" presStyleCnt="5">
        <dgm:presLayoutVars>
          <dgm:chMax val="1"/>
          <dgm:chPref val="1"/>
        </dgm:presLayoutVars>
      </dgm:prSet>
      <dgm:spPr/>
    </dgm:pt>
  </dgm:ptLst>
  <dgm:cxnLst>
    <dgm:cxn modelId="{EA607006-C581-3449-9BA3-BBFCCF521B8B}" type="presOf" srcId="{21CF4E66-4365-45F0-BB52-7E02B97A9927}" destId="{D38CC4A6-6560-4C20-8EE0-5AD9F1086C6D}" srcOrd="0" destOrd="0" presId="urn:microsoft.com/office/officeart/2018/2/layout/IconCircleList"/>
    <dgm:cxn modelId="{511D4707-BDE3-CA47-BB4E-BEE1448CEE76}" type="presOf" srcId="{6456AB36-288C-4503-9F32-BA9D1E085DDA}" destId="{FA832315-0287-486D-8B96-060E54053053}" srcOrd="0" destOrd="0" presId="urn:microsoft.com/office/officeart/2018/2/layout/IconCircleList"/>
    <dgm:cxn modelId="{0F52E723-B566-864F-B7C6-942C0A9F49FA}" type="presOf" srcId="{B2C13AFC-3F5F-4FF7-B554-CC12B86CFF04}" destId="{D9CD5FFA-3733-49AA-A822-84FFD8CCEEB4}" srcOrd="0" destOrd="0" presId="urn:microsoft.com/office/officeart/2018/2/layout/IconCircleList"/>
    <dgm:cxn modelId="{2F1D2D24-DA3B-A641-BA3A-3790E2E2A9E9}" type="presOf" srcId="{C5C50DF6-9F6E-416D-891F-5536F90FF45D}" destId="{3E0A6993-AFBE-408D-9766-2E5E02D01AE2}" srcOrd="0" destOrd="0" presId="urn:microsoft.com/office/officeart/2018/2/layout/IconCircleList"/>
    <dgm:cxn modelId="{2392FB25-641E-42F3-BEAD-2435F3DE4F27}" srcId="{A67094CB-1DA4-4A16-A86E-0E5420D2D5A2}" destId="{B2C13AFC-3F5F-4FF7-B554-CC12B86CFF04}" srcOrd="0" destOrd="0" parTransId="{1AE56E0B-EFD0-476A-85A7-0F85F2F03759}" sibTransId="{DA87730E-C65D-4A02-B006-8E685E93E508}"/>
    <dgm:cxn modelId="{94CB8E30-8A87-C74B-9181-4C3A56E88D40}" type="presOf" srcId="{AFC7729B-93FC-49A9-9211-4FD4C795AB0C}" destId="{1E8002D9-0B1F-498A-9E47-FFE45F2F2B2C}" srcOrd="0" destOrd="0" presId="urn:microsoft.com/office/officeart/2018/2/layout/IconCircleList"/>
    <dgm:cxn modelId="{1DD64A34-0BD0-F34E-B266-D6650744731B}" type="presOf" srcId="{B8686E64-26DF-4EDA-B9C7-AA1C6263316E}" destId="{7447B53C-1819-4684-B015-F4F7A4728222}" srcOrd="0" destOrd="0" presId="urn:microsoft.com/office/officeart/2018/2/layout/IconCircleList"/>
    <dgm:cxn modelId="{65CE463A-65D0-40FA-B090-EC6E95C62941}" srcId="{A67094CB-1DA4-4A16-A86E-0E5420D2D5A2}" destId="{21CF4E66-4365-45F0-BB52-7E02B97A9927}" srcOrd="3" destOrd="0" parTransId="{33E139C1-788C-4BD5-9142-AE89E8268F6D}" sibTransId="{1D42C041-74BE-4B5A-99B6-0A44CEEAB1AA}"/>
    <dgm:cxn modelId="{3E03E15A-B978-4D7E-A14E-1ECD38B373A8}" srcId="{A67094CB-1DA4-4A16-A86E-0E5420D2D5A2}" destId="{C5C50DF6-9F6E-416D-891F-5536F90FF45D}" srcOrd="2" destOrd="0" parTransId="{D21BD605-91A4-46F7-BBEB-A871B3046700}" sibTransId="{B8686E64-26DF-4EDA-B9C7-AA1C6263316E}"/>
    <dgm:cxn modelId="{B58F6C63-F845-104E-B512-E97D9CA001FB}" type="presOf" srcId="{7EAC548C-B1F9-4765-946A-8C0F897E2B5B}" destId="{4DD4ECD4-37BB-4F9F-A6AB-8731D2ADF620}" srcOrd="0" destOrd="0" presId="urn:microsoft.com/office/officeart/2018/2/layout/IconCircleList"/>
    <dgm:cxn modelId="{FB32126E-3AC0-4841-80BF-8550BB28762E}" type="presOf" srcId="{DA87730E-C65D-4A02-B006-8E685E93E508}" destId="{BC255783-DF44-4747-896D-B3202239B1A5}" srcOrd="0" destOrd="0" presId="urn:microsoft.com/office/officeart/2018/2/layout/IconCircleList"/>
    <dgm:cxn modelId="{7996EDB0-E53A-472B-B591-CC0F7DBCE1C9}" srcId="{A67094CB-1DA4-4A16-A86E-0E5420D2D5A2}" destId="{6456AB36-288C-4503-9F32-BA9D1E085DDA}" srcOrd="1" destOrd="0" parTransId="{BB6F3668-4F31-4F91-BCE1-7BBFAD499919}" sibTransId="{7EAC548C-B1F9-4765-946A-8C0F897E2B5B}"/>
    <dgm:cxn modelId="{5F4517B8-B5DA-B44D-9EB4-FC942AE3DC89}" type="presOf" srcId="{1D42C041-74BE-4B5A-99B6-0A44CEEAB1AA}" destId="{68D8834A-EEB2-44E3-B989-6E8BFF95F137}" srcOrd="0" destOrd="0" presId="urn:microsoft.com/office/officeart/2018/2/layout/IconCircleList"/>
    <dgm:cxn modelId="{8FA90BD7-7204-E74F-A9D5-CDC944372769}" type="presOf" srcId="{A67094CB-1DA4-4A16-A86E-0E5420D2D5A2}" destId="{FBD9DAB4-69BB-4401-8BF6-454DD64584D0}" srcOrd="0" destOrd="0" presId="urn:microsoft.com/office/officeart/2018/2/layout/IconCircleList"/>
    <dgm:cxn modelId="{0E5165E5-0C22-4F09-ABCB-A5FCA1160A47}" srcId="{A67094CB-1DA4-4A16-A86E-0E5420D2D5A2}" destId="{AFC7729B-93FC-49A9-9211-4FD4C795AB0C}" srcOrd="4" destOrd="0" parTransId="{7B5D914A-103B-450D-9B93-EA002A86FD0E}" sibTransId="{11E50BA0-8E45-494A-B8BD-CB2BBD3E1D3C}"/>
    <dgm:cxn modelId="{7A14F9AA-1EA6-6649-ACAC-CEDEFA67BE4D}" type="presParOf" srcId="{FBD9DAB4-69BB-4401-8BF6-454DD64584D0}" destId="{12588673-0D0C-4A89-A35F-2A798457C566}" srcOrd="0" destOrd="0" presId="urn:microsoft.com/office/officeart/2018/2/layout/IconCircleList"/>
    <dgm:cxn modelId="{AF92E613-2540-9F47-B8AB-2A0C1CBD2482}" type="presParOf" srcId="{12588673-0D0C-4A89-A35F-2A798457C566}" destId="{5B7F450F-E204-46B6-A29E-D7EDA552863D}" srcOrd="0" destOrd="0" presId="urn:microsoft.com/office/officeart/2018/2/layout/IconCircleList"/>
    <dgm:cxn modelId="{BB0AEF8C-4119-DD4F-93E2-81D6C3E596FA}" type="presParOf" srcId="{5B7F450F-E204-46B6-A29E-D7EDA552863D}" destId="{C68B10A8-77F5-4609-A367-CAA84F6912F6}" srcOrd="0" destOrd="0" presId="urn:microsoft.com/office/officeart/2018/2/layout/IconCircleList"/>
    <dgm:cxn modelId="{ED303100-E888-8B4A-9F97-FDA1EFB43D20}" type="presParOf" srcId="{5B7F450F-E204-46B6-A29E-D7EDA552863D}" destId="{270650A0-7B63-491D-BC97-27D233C946E8}" srcOrd="1" destOrd="0" presId="urn:microsoft.com/office/officeart/2018/2/layout/IconCircleList"/>
    <dgm:cxn modelId="{99E21D6A-20C9-3844-828F-246BFB1495B3}" type="presParOf" srcId="{5B7F450F-E204-46B6-A29E-D7EDA552863D}" destId="{A19AAB6D-184A-42AF-B104-548429E20B20}" srcOrd="2" destOrd="0" presId="urn:microsoft.com/office/officeart/2018/2/layout/IconCircleList"/>
    <dgm:cxn modelId="{34E00ECE-3BF6-B245-BE4A-6EB2D9635726}" type="presParOf" srcId="{5B7F450F-E204-46B6-A29E-D7EDA552863D}" destId="{D9CD5FFA-3733-49AA-A822-84FFD8CCEEB4}" srcOrd="3" destOrd="0" presId="urn:microsoft.com/office/officeart/2018/2/layout/IconCircleList"/>
    <dgm:cxn modelId="{29DFAB37-4C3C-2D46-BD5A-7F489FB24A37}" type="presParOf" srcId="{12588673-0D0C-4A89-A35F-2A798457C566}" destId="{BC255783-DF44-4747-896D-B3202239B1A5}" srcOrd="1" destOrd="0" presId="urn:microsoft.com/office/officeart/2018/2/layout/IconCircleList"/>
    <dgm:cxn modelId="{13FCB7BC-FDA4-5649-8178-CB7D2FCB7CDE}" type="presParOf" srcId="{12588673-0D0C-4A89-A35F-2A798457C566}" destId="{DDD22F08-B639-45A5-A229-D715AB6F2AE0}" srcOrd="2" destOrd="0" presId="urn:microsoft.com/office/officeart/2018/2/layout/IconCircleList"/>
    <dgm:cxn modelId="{1496BBCF-3914-AA4F-B70B-B953C12A4D1A}" type="presParOf" srcId="{DDD22F08-B639-45A5-A229-D715AB6F2AE0}" destId="{8037856A-ED83-4061-8B59-FB5B2B47D2BB}" srcOrd="0" destOrd="0" presId="urn:microsoft.com/office/officeart/2018/2/layout/IconCircleList"/>
    <dgm:cxn modelId="{3120E0AD-FCDA-5446-9189-30ED3601D64C}" type="presParOf" srcId="{DDD22F08-B639-45A5-A229-D715AB6F2AE0}" destId="{B49237F7-FE43-43CE-9F9A-2774F8C3759F}" srcOrd="1" destOrd="0" presId="urn:microsoft.com/office/officeart/2018/2/layout/IconCircleList"/>
    <dgm:cxn modelId="{540E1E5F-2C77-7844-AC18-F51B0FB17D03}" type="presParOf" srcId="{DDD22F08-B639-45A5-A229-D715AB6F2AE0}" destId="{6C2858A9-68CE-4C84-863F-1639144723E8}" srcOrd="2" destOrd="0" presId="urn:microsoft.com/office/officeart/2018/2/layout/IconCircleList"/>
    <dgm:cxn modelId="{3ABFBA15-2404-D048-9682-FFDB587E2921}" type="presParOf" srcId="{DDD22F08-B639-45A5-A229-D715AB6F2AE0}" destId="{FA832315-0287-486D-8B96-060E54053053}" srcOrd="3" destOrd="0" presId="urn:microsoft.com/office/officeart/2018/2/layout/IconCircleList"/>
    <dgm:cxn modelId="{51077505-D989-8744-B3D9-5872435E2FE9}" type="presParOf" srcId="{12588673-0D0C-4A89-A35F-2A798457C566}" destId="{4DD4ECD4-37BB-4F9F-A6AB-8731D2ADF620}" srcOrd="3" destOrd="0" presId="urn:microsoft.com/office/officeart/2018/2/layout/IconCircleList"/>
    <dgm:cxn modelId="{C712A234-38F9-0E4B-92A5-25A71B8FE8EA}" type="presParOf" srcId="{12588673-0D0C-4A89-A35F-2A798457C566}" destId="{4048D9C4-0A0C-4A61-A701-87922ACFF907}" srcOrd="4" destOrd="0" presId="urn:microsoft.com/office/officeart/2018/2/layout/IconCircleList"/>
    <dgm:cxn modelId="{45A0DF47-FC1D-2241-A9FF-F5D4A25320FF}" type="presParOf" srcId="{4048D9C4-0A0C-4A61-A701-87922ACFF907}" destId="{D62ABB15-9535-4151-B745-8C9445AB5704}" srcOrd="0" destOrd="0" presId="urn:microsoft.com/office/officeart/2018/2/layout/IconCircleList"/>
    <dgm:cxn modelId="{F75AB631-AE71-9F48-9741-BF67286E9236}" type="presParOf" srcId="{4048D9C4-0A0C-4A61-A701-87922ACFF907}" destId="{EF7810AD-3B70-4C43-A11F-9333CE21F6D5}" srcOrd="1" destOrd="0" presId="urn:microsoft.com/office/officeart/2018/2/layout/IconCircleList"/>
    <dgm:cxn modelId="{15F5AE3F-5582-3A46-93DD-458A516B9839}" type="presParOf" srcId="{4048D9C4-0A0C-4A61-A701-87922ACFF907}" destId="{30DB97A4-F1AD-4C4C-A788-AC6B59525E5C}" srcOrd="2" destOrd="0" presId="urn:microsoft.com/office/officeart/2018/2/layout/IconCircleList"/>
    <dgm:cxn modelId="{CB148449-6478-FB47-B9ED-D59E66058A86}" type="presParOf" srcId="{4048D9C4-0A0C-4A61-A701-87922ACFF907}" destId="{3E0A6993-AFBE-408D-9766-2E5E02D01AE2}" srcOrd="3" destOrd="0" presId="urn:microsoft.com/office/officeart/2018/2/layout/IconCircleList"/>
    <dgm:cxn modelId="{27A6AD22-3C7F-1544-AFD1-CAF4A2ED9DF4}" type="presParOf" srcId="{12588673-0D0C-4A89-A35F-2A798457C566}" destId="{7447B53C-1819-4684-B015-F4F7A4728222}" srcOrd="5" destOrd="0" presId="urn:microsoft.com/office/officeart/2018/2/layout/IconCircleList"/>
    <dgm:cxn modelId="{4C22CADC-F0C6-7E48-964F-14CB2424F8A1}" type="presParOf" srcId="{12588673-0D0C-4A89-A35F-2A798457C566}" destId="{6858BBED-AAC5-4E6F-9FA5-D8B619BAF4B9}" srcOrd="6" destOrd="0" presId="urn:microsoft.com/office/officeart/2018/2/layout/IconCircleList"/>
    <dgm:cxn modelId="{C594019B-8E37-534E-B520-BA49ED495728}" type="presParOf" srcId="{6858BBED-AAC5-4E6F-9FA5-D8B619BAF4B9}" destId="{DC6FE976-530D-4840-BEDF-96A50D373828}" srcOrd="0" destOrd="0" presId="urn:microsoft.com/office/officeart/2018/2/layout/IconCircleList"/>
    <dgm:cxn modelId="{530C61AE-31F0-234A-BC65-982CF301F0F3}" type="presParOf" srcId="{6858BBED-AAC5-4E6F-9FA5-D8B619BAF4B9}" destId="{A14DD0DB-4008-4FB4-95FA-554A6E567C4B}" srcOrd="1" destOrd="0" presId="urn:microsoft.com/office/officeart/2018/2/layout/IconCircleList"/>
    <dgm:cxn modelId="{9C064C1E-B76E-0F41-9D79-954E2C46F2D9}" type="presParOf" srcId="{6858BBED-AAC5-4E6F-9FA5-D8B619BAF4B9}" destId="{95580C29-E7B9-405E-95EF-E5EA43C05CB3}" srcOrd="2" destOrd="0" presId="urn:microsoft.com/office/officeart/2018/2/layout/IconCircleList"/>
    <dgm:cxn modelId="{3B312AB9-13AB-6142-A7AB-BE4EB8A0693F}" type="presParOf" srcId="{6858BBED-AAC5-4E6F-9FA5-D8B619BAF4B9}" destId="{D38CC4A6-6560-4C20-8EE0-5AD9F1086C6D}" srcOrd="3" destOrd="0" presId="urn:microsoft.com/office/officeart/2018/2/layout/IconCircleList"/>
    <dgm:cxn modelId="{CFACCC0C-3F73-A34D-8BA5-C54DFBC1D669}" type="presParOf" srcId="{12588673-0D0C-4A89-A35F-2A798457C566}" destId="{68D8834A-EEB2-44E3-B989-6E8BFF95F137}" srcOrd="7" destOrd="0" presId="urn:microsoft.com/office/officeart/2018/2/layout/IconCircleList"/>
    <dgm:cxn modelId="{4EF1E069-B68B-F94D-B923-1B46B5F02D18}" type="presParOf" srcId="{12588673-0D0C-4A89-A35F-2A798457C566}" destId="{0C42C02A-613B-4AE9-8FAE-13D6704876DC}" srcOrd="8" destOrd="0" presId="urn:microsoft.com/office/officeart/2018/2/layout/IconCircleList"/>
    <dgm:cxn modelId="{EC0EDA50-0A78-DB4D-9752-305A655660A2}" type="presParOf" srcId="{0C42C02A-613B-4AE9-8FAE-13D6704876DC}" destId="{D3D9F380-0CA1-4E92-B1E9-E15CF7E9AC08}" srcOrd="0" destOrd="0" presId="urn:microsoft.com/office/officeart/2018/2/layout/IconCircleList"/>
    <dgm:cxn modelId="{A0CB77D3-82FA-4F48-AC86-21DDB26EA758}" type="presParOf" srcId="{0C42C02A-613B-4AE9-8FAE-13D6704876DC}" destId="{2D518B76-6564-49E8-9688-1B1078F049FA}" srcOrd="1" destOrd="0" presId="urn:microsoft.com/office/officeart/2018/2/layout/IconCircleList"/>
    <dgm:cxn modelId="{9A5F6226-9BEF-7C40-9E86-5A71530DBFA8}" type="presParOf" srcId="{0C42C02A-613B-4AE9-8FAE-13D6704876DC}" destId="{35A959E1-D92B-4915-9684-65B31F6F882A}" srcOrd="2" destOrd="0" presId="urn:microsoft.com/office/officeart/2018/2/layout/IconCircleList"/>
    <dgm:cxn modelId="{6DC296C2-BF49-744F-8EFC-3B2AB2AFF1D1}" type="presParOf" srcId="{0C42C02A-613B-4AE9-8FAE-13D6704876DC}" destId="{1E8002D9-0B1F-498A-9E47-FFE45F2F2B2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26F7E9-D2BE-450D-887D-39A49DCBA0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F740D56-DB16-4484-8B6E-434BF30F5784}">
      <dgm:prSet/>
      <dgm:spPr/>
      <dgm:t>
        <a:bodyPr/>
        <a:lstStyle/>
        <a:p>
          <a:r>
            <a:rPr lang="en-US" dirty="0"/>
            <a:t>Improve linear regression model </a:t>
          </a:r>
        </a:p>
      </dgm:t>
    </dgm:pt>
    <dgm:pt modelId="{8500C280-1CE5-4A07-8EEE-BE628073D82F}" type="parTrans" cxnId="{B7543FE8-DAD0-42AA-A795-63CA59D28565}">
      <dgm:prSet/>
      <dgm:spPr/>
      <dgm:t>
        <a:bodyPr/>
        <a:lstStyle/>
        <a:p>
          <a:endParaRPr lang="en-US"/>
        </a:p>
      </dgm:t>
    </dgm:pt>
    <dgm:pt modelId="{955CF51F-2310-4796-84E0-A3AEF790D7E6}" type="sibTrans" cxnId="{B7543FE8-DAD0-42AA-A795-63CA59D28565}">
      <dgm:prSet/>
      <dgm:spPr/>
      <dgm:t>
        <a:bodyPr/>
        <a:lstStyle/>
        <a:p>
          <a:endParaRPr lang="en-US"/>
        </a:p>
      </dgm:t>
    </dgm:pt>
    <dgm:pt modelId="{9BE409D2-259E-4CA4-8BAB-B24ADCA6E037}">
      <dgm:prSet/>
      <dgm:spPr/>
      <dgm:t>
        <a:bodyPr/>
        <a:lstStyle/>
        <a:p>
          <a:r>
            <a:rPr lang="en-US" dirty="0"/>
            <a:t>Import and concatenate other datasets </a:t>
          </a:r>
        </a:p>
      </dgm:t>
    </dgm:pt>
    <dgm:pt modelId="{3AC4A728-5ED3-4295-94AB-3BB58E013762}" type="parTrans" cxnId="{2C77EEFF-1C95-4055-9262-B68B8A54EBBB}">
      <dgm:prSet/>
      <dgm:spPr/>
      <dgm:t>
        <a:bodyPr/>
        <a:lstStyle/>
        <a:p>
          <a:endParaRPr lang="en-US"/>
        </a:p>
      </dgm:t>
    </dgm:pt>
    <dgm:pt modelId="{0543AEBA-89AE-4601-B134-745980C397AF}" type="sibTrans" cxnId="{2C77EEFF-1C95-4055-9262-B68B8A54EBBB}">
      <dgm:prSet/>
      <dgm:spPr/>
      <dgm:t>
        <a:bodyPr/>
        <a:lstStyle/>
        <a:p>
          <a:endParaRPr lang="en-US"/>
        </a:p>
      </dgm:t>
    </dgm:pt>
    <dgm:pt modelId="{5F634B41-27EC-4ABC-B3AB-DA1338DD676E}">
      <dgm:prSet/>
      <dgm:spPr/>
      <dgm:t>
        <a:bodyPr/>
        <a:lstStyle/>
        <a:p>
          <a:r>
            <a:rPr lang="en-US" dirty="0"/>
            <a:t>Simulate different scenarios </a:t>
          </a:r>
        </a:p>
      </dgm:t>
    </dgm:pt>
    <dgm:pt modelId="{6CD6E371-EF1C-4FB6-87D0-964C057C8598}" type="parTrans" cxnId="{BEDA045B-C02F-4CF4-8B83-49869C885933}">
      <dgm:prSet/>
      <dgm:spPr/>
      <dgm:t>
        <a:bodyPr/>
        <a:lstStyle/>
        <a:p>
          <a:endParaRPr lang="en-US"/>
        </a:p>
      </dgm:t>
    </dgm:pt>
    <dgm:pt modelId="{3E9C974A-5FE9-4E0B-AB1C-B8BC0CA707B9}" type="sibTrans" cxnId="{BEDA045B-C02F-4CF4-8B83-49869C885933}">
      <dgm:prSet/>
      <dgm:spPr/>
      <dgm:t>
        <a:bodyPr/>
        <a:lstStyle/>
        <a:p>
          <a:endParaRPr lang="en-US"/>
        </a:p>
      </dgm:t>
    </dgm:pt>
    <dgm:pt modelId="{8E15F025-0C13-412F-8245-234F326A18CD}">
      <dgm:prSet/>
      <dgm:spPr/>
      <dgm:t>
        <a:bodyPr/>
        <a:lstStyle/>
        <a:p>
          <a:r>
            <a:rPr lang="en-US" dirty="0"/>
            <a:t>Search for any confounding variables</a:t>
          </a:r>
        </a:p>
      </dgm:t>
    </dgm:pt>
    <dgm:pt modelId="{3B62E2F3-0E12-4A8B-AC4F-F0BAF90A6967}" type="parTrans" cxnId="{782D60B8-8D20-4832-9098-36F80088D8F3}">
      <dgm:prSet/>
      <dgm:spPr/>
      <dgm:t>
        <a:bodyPr/>
        <a:lstStyle/>
        <a:p>
          <a:endParaRPr lang="en-US"/>
        </a:p>
      </dgm:t>
    </dgm:pt>
    <dgm:pt modelId="{F1F31DBB-6900-466D-B6CB-F8446469840C}" type="sibTrans" cxnId="{782D60B8-8D20-4832-9098-36F80088D8F3}">
      <dgm:prSet/>
      <dgm:spPr/>
      <dgm:t>
        <a:bodyPr/>
        <a:lstStyle/>
        <a:p>
          <a:endParaRPr lang="en-US"/>
        </a:p>
      </dgm:t>
    </dgm:pt>
    <dgm:pt modelId="{E3A7D779-B1F9-4B72-B96A-13E282D964C6}" type="pres">
      <dgm:prSet presAssocID="{9926F7E9-D2BE-450D-887D-39A49DCBA03A}" presName="root" presStyleCnt="0">
        <dgm:presLayoutVars>
          <dgm:dir/>
          <dgm:resizeHandles val="exact"/>
        </dgm:presLayoutVars>
      </dgm:prSet>
      <dgm:spPr/>
    </dgm:pt>
    <dgm:pt modelId="{3CBD62F6-CCD6-4645-AC5C-D74EADAE4FB2}" type="pres">
      <dgm:prSet presAssocID="{9F740D56-DB16-4484-8B6E-434BF30F5784}" presName="compNode" presStyleCnt="0"/>
      <dgm:spPr/>
    </dgm:pt>
    <dgm:pt modelId="{B599C03C-2EAE-457F-BC70-F7F99EF426EB}" type="pres">
      <dgm:prSet presAssocID="{9F740D56-DB16-4484-8B6E-434BF30F5784}" presName="bgRect" presStyleLbl="bgShp" presStyleIdx="0" presStyleCnt="4"/>
      <dgm:spPr/>
    </dgm:pt>
    <dgm:pt modelId="{E3CA45F8-7428-4ECA-B920-38F0877793AC}" type="pres">
      <dgm:prSet presAssocID="{9F740D56-DB16-4484-8B6E-434BF30F57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154A3810-4D91-4B3E-9898-F7119DAD2813}" type="pres">
      <dgm:prSet presAssocID="{9F740D56-DB16-4484-8B6E-434BF30F5784}" presName="spaceRect" presStyleCnt="0"/>
      <dgm:spPr/>
    </dgm:pt>
    <dgm:pt modelId="{AC8A8983-A1DF-4F19-9C93-E87AFB1B01CF}" type="pres">
      <dgm:prSet presAssocID="{9F740D56-DB16-4484-8B6E-434BF30F5784}" presName="parTx" presStyleLbl="revTx" presStyleIdx="0" presStyleCnt="4">
        <dgm:presLayoutVars>
          <dgm:chMax val="0"/>
          <dgm:chPref val="0"/>
        </dgm:presLayoutVars>
      </dgm:prSet>
      <dgm:spPr/>
    </dgm:pt>
    <dgm:pt modelId="{9D1F487F-0CC9-48D7-BC2C-F1964D03A06F}" type="pres">
      <dgm:prSet presAssocID="{955CF51F-2310-4796-84E0-A3AEF790D7E6}" presName="sibTrans" presStyleCnt="0"/>
      <dgm:spPr/>
    </dgm:pt>
    <dgm:pt modelId="{32C47827-578E-4A1F-8A9D-CCAC70EF8014}" type="pres">
      <dgm:prSet presAssocID="{9BE409D2-259E-4CA4-8BAB-B24ADCA6E037}" presName="compNode" presStyleCnt="0"/>
      <dgm:spPr/>
    </dgm:pt>
    <dgm:pt modelId="{0B8E7A10-C7D2-4CE7-AD20-E696CDBD93B8}" type="pres">
      <dgm:prSet presAssocID="{9BE409D2-259E-4CA4-8BAB-B24ADCA6E037}" presName="bgRect" presStyleLbl="bgShp" presStyleIdx="1" presStyleCnt="4"/>
      <dgm:spPr/>
    </dgm:pt>
    <dgm:pt modelId="{841249E8-8E68-45CD-9FF4-6136798C925D}" type="pres">
      <dgm:prSet presAssocID="{9BE409D2-259E-4CA4-8BAB-B24ADCA6E0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1C96927-9BB5-466E-855B-701CFB2A2DC3}" type="pres">
      <dgm:prSet presAssocID="{9BE409D2-259E-4CA4-8BAB-B24ADCA6E037}" presName="spaceRect" presStyleCnt="0"/>
      <dgm:spPr/>
    </dgm:pt>
    <dgm:pt modelId="{80D8FBE4-8115-47E2-A33D-3CD2FF6F3DE4}" type="pres">
      <dgm:prSet presAssocID="{9BE409D2-259E-4CA4-8BAB-B24ADCA6E037}" presName="parTx" presStyleLbl="revTx" presStyleIdx="1" presStyleCnt="4">
        <dgm:presLayoutVars>
          <dgm:chMax val="0"/>
          <dgm:chPref val="0"/>
        </dgm:presLayoutVars>
      </dgm:prSet>
      <dgm:spPr/>
    </dgm:pt>
    <dgm:pt modelId="{EE42B2B9-0581-4A3F-A8EE-4A787EDB0DA2}" type="pres">
      <dgm:prSet presAssocID="{0543AEBA-89AE-4601-B134-745980C397AF}" presName="sibTrans" presStyleCnt="0"/>
      <dgm:spPr/>
    </dgm:pt>
    <dgm:pt modelId="{9AB31F46-F941-4CB5-B345-AF4BAC706EF1}" type="pres">
      <dgm:prSet presAssocID="{5F634B41-27EC-4ABC-B3AB-DA1338DD676E}" presName="compNode" presStyleCnt="0"/>
      <dgm:spPr/>
    </dgm:pt>
    <dgm:pt modelId="{65291B42-1596-4B7D-8A72-8295CF8DD4F4}" type="pres">
      <dgm:prSet presAssocID="{5F634B41-27EC-4ABC-B3AB-DA1338DD676E}" presName="bgRect" presStyleLbl="bgShp" presStyleIdx="2" presStyleCnt="4"/>
      <dgm:spPr/>
    </dgm:pt>
    <dgm:pt modelId="{32FAF93C-C251-4B03-84DD-3DB1D4DE23DD}" type="pres">
      <dgm:prSet presAssocID="{5F634B41-27EC-4ABC-B3AB-DA1338DD67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D0665E39-E799-4FCF-B931-A3EF06B60C4D}" type="pres">
      <dgm:prSet presAssocID="{5F634B41-27EC-4ABC-B3AB-DA1338DD676E}" presName="spaceRect" presStyleCnt="0"/>
      <dgm:spPr/>
    </dgm:pt>
    <dgm:pt modelId="{28E3716B-44E8-4AF3-9D9A-6CC96E65F184}" type="pres">
      <dgm:prSet presAssocID="{5F634B41-27EC-4ABC-B3AB-DA1338DD676E}" presName="parTx" presStyleLbl="revTx" presStyleIdx="2" presStyleCnt="4">
        <dgm:presLayoutVars>
          <dgm:chMax val="0"/>
          <dgm:chPref val="0"/>
        </dgm:presLayoutVars>
      </dgm:prSet>
      <dgm:spPr/>
    </dgm:pt>
    <dgm:pt modelId="{727D3E3E-D9FC-44E2-9C5A-C4709CDCFB2E}" type="pres">
      <dgm:prSet presAssocID="{3E9C974A-5FE9-4E0B-AB1C-B8BC0CA707B9}" presName="sibTrans" presStyleCnt="0"/>
      <dgm:spPr/>
    </dgm:pt>
    <dgm:pt modelId="{CE34F38B-72C3-48E1-A1A5-9B10B778DC45}" type="pres">
      <dgm:prSet presAssocID="{8E15F025-0C13-412F-8245-234F326A18CD}" presName="compNode" presStyleCnt="0"/>
      <dgm:spPr/>
    </dgm:pt>
    <dgm:pt modelId="{11F3D1F0-9BE4-42D6-B8B2-D2E3CFA05053}" type="pres">
      <dgm:prSet presAssocID="{8E15F025-0C13-412F-8245-234F326A18CD}" presName="bgRect" presStyleLbl="bgShp" presStyleIdx="3" presStyleCnt="4"/>
      <dgm:spPr/>
    </dgm:pt>
    <dgm:pt modelId="{B86D82E9-72B1-40E3-A840-B9EBDFCA0627}" type="pres">
      <dgm:prSet presAssocID="{8E15F025-0C13-412F-8245-234F326A18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0C364E3D-76D8-40F1-9EB2-B44C0E605402}" type="pres">
      <dgm:prSet presAssocID="{8E15F025-0C13-412F-8245-234F326A18CD}" presName="spaceRect" presStyleCnt="0"/>
      <dgm:spPr/>
    </dgm:pt>
    <dgm:pt modelId="{E4DE0DF0-CCE1-4129-92DE-4431B5F29B69}" type="pres">
      <dgm:prSet presAssocID="{8E15F025-0C13-412F-8245-234F326A18CD}" presName="parTx" presStyleLbl="revTx" presStyleIdx="3" presStyleCnt="4">
        <dgm:presLayoutVars>
          <dgm:chMax val="0"/>
          <dgm:chPref val="0"/>
        </dgm:presLayoutVars>
      </dgm:prSet>
      <dgm:spPr/>
    </dgm:pt>
  </dgm:ptLst>
  <dgm:cxnLst>
    <dgm:cxn modelId="{BCAE6822-2761-4641-BDE0-F368C0E62DC9}" type="presOf" srcId="{8E15F025-0C13-412F-8245-234F326A18CD}" destId="{E4DE0DF0-CCE1-4129-92DE-4431B5F29B69}" srcOrd="0" destOrd="0" presId="urn:microsoft.com/office/officeart/2018/2/layout/IconVerticalSolidList"/>
    <dgm:cxn modelId="{61333927-2DAF-4421-B092-C79A58715D46}" type="presOf" srcId="{9F740D56-DB16-4484-8B6E-434BF30F5784}" destId="{AC8A8983-A1DF-4F19-9C93-E87AFB1B01CF}" srcOrd="0" destOrd="0" presId="urn:microsoft.com/office/officeart/2018/2/layout/IconVerticalSolidList"/>
    <dgm:cxn modelId="{FB46F544-86EA-44CE-BC58-514394CC2169}" type="presOf" srcId="{9926F7E9-D2BE-450D-887D-39A49DCBA03A}" destId="{E3A7D779-B1F9-4B72-B96A-13E282D964C6}" srcOrd="0" destOrd="0" presId="urn:microsoft.com/office/officeart/2018/2/layout/IconVerticalSolidList"/>
    <dgm:cxn modelId="{BEDA045B-C02F-4CF4-8B83-49869C885933}" srcId="{9926F7E9-D2BE-450D-887D-39A49DCBA03A}" destId="{5F634B41-27EC-4ABC-B3AB-DA1338DD676E}" srcOrd="2" destOrd="0" parTransId="{6CD6E371-EF1C-4FB6-87D0-964C057C8598}" sibTransId="{3E9C974A-5FE9-4E0B-AB1C-B8BC0CA707B9}"/>
    <dgm:cxn modelId="{DD2FFC75-40A0-42A0-9ADC-0AF3867A90E6}" type="presOf" srcId="{9BE409D2-259E-4CA4-8BAB-B24ADCA6E037}" destId="{80D8FBE4-8115-47E2-A33D-3CD2FF6F3DE4}" srcOrd="0" destOrd="0" presId="urn:microsoft.com/office/officeart/2018/2/layout/IconVerticalSolidList"/>
    <dgm:cxn modelId="{782D60B8-8D20-4832-9098-36F80088D8F3}" srcId="{9926F7E9-D2BE-450D-887D-39A49DCBA03A}" destId="{8E15F025-0C13-412F-8245-234F326A18CD}" srcOrd="3" destOrd="0" parTransId="{3B62E2F3-0E12-4A8B-AC4F-F0BAF90A6967}" sibTransId="{F1F31DBB-6900-466D-B6CB-F8446469840C}"/>
    <dgm:cxn modelId="{F409CEC0-B8BB-412F-8ABE-5E4E91BEA2E6}" type="presOf" srcId="{5F634B41-27EC-4ABC-B3AB-DA1338DD676E}" destId="{28E3716B-44E8-4AF3-9D9A-6CC96E65F184}" srcOrd="0" destOrd="0" presId="urn:microsoft.com/office/officeart/2018/2/layout/IconVerticalSolidList"/>
    <dgm:cxn modelId="{B7543FE8-DAD0-42AA-A795-63CA59D28565}" srcId="{9926F7E9-D2BE-450D-887D-39A49DCBA03A}" destId="{9F740D56-DB16-4484-8B6E-434BF30F5784}" srcOrd="0" destOrd="0" parTransId="{8500C280-1CE5-4A07-8EEE-BE628073D82F}" sibTransId="{955CF51F-2310-4796-84E0-A3AEF790D7E6}"/>
    <dgm:cxn modelId="{2C77EEFF-1C95-4055-9262-B68B8A54EBBB}" srcId="{9926F7E9-D2BE-450D-887D-39A49DCBA03A}" destId="{9BE409D2-259E-4CA4-8BAB-B24ADCA6E037}" srcOrd="1" destOrd="0" parTransId="{3AC4A728-5ED3-4295-94AB-3BB58E013762}" sibTransId="{0543AEBA-89AE-4601-B134-745980C397AF}"/>
    <dgm:cxn modelId="{8644A579-D8E3-4FE6-B2AE-933721362AFA}" type="presParOf" srcId="{E3A7D779-B1F9-4B72-B96A-13E282D964C6}" destId="{3CBD62F6-CCD6-4645-AC5C-D74EADAE4FB2}" srcOrd="0" destOrd="0" presId="urn:microsoft.com/office/officeart/2018/2/layout/IconVerticalSolidList"/>
    <dgm:cxn modelId="{825393C1-737C-4E78-9E42-19E9804D0AD1}" type="presParOf" srcId="{3CBD62F6-CCD6-4645-AC5C-D74EADAE4FB2}" destId="{B599C03C-2EAE-457F-BC70-F7F99EF426EB}" srcOrd="0" destOrd="0" presId="urn:microsoft.com/office/officeart/2018/2/layout/IconVerticalSolidList"/>
    <dgm:cxn modelId="{F4C3EA24-FAC4-448B-B63F-79B9A13CFC58}" type="presParOf" srcId="{3CBD62F6-CCD6-4645-AC5C-D74EADAE4FB2}" destId="{E3CA45F8-7428-4ECA-B920-38F0877793AC}" srcOrd="1" destOrd="0" presId="urn:microsoft.com/office/officeart/2018/2/layout/IconVerticalSolidList"/>
    <dgm:cxn modelId="{F9C2289C-CD27-4810-AA05-CB6AFB0418FA}" type="presParOf" srcId="{3CBD62F6-CCD6-4645-AC5C-D74EADAE4FB2}" destId="{154A3810-4D91-4B3E-9898-F7119DAD2813}" srcOrd="2" destOrd="0" presId="urn:microsoft.com/office/officeart/2018/2/layout/IconVerticalSolidList"/>
    <dgm:cxn modelId="{43BB0088-6048-4F43-9E2C-C75F17B02B98}" type="presParOf" srcId="{3CBD62F6-CCD6-4645-AC5C-D74EADAE4FB2}" destId="{AC8A8983-A1DF-4F19-9C93-E87AFB1B01CF}" srcOrd="3" destOrd="0" presId="urn:microsoft.com/office/officeart/2018/2/layout/IconVerticalSolidList"/>
    <dgm:cxn modelId="{13EC33E4-398B-4C0A-8B06-5C9262C77CC9}" type="presParOf" srcId="{E3A7D779-B1F9-4B72-B96A-13E282D964C6}" destId="{9D1F487F-0CC9-48D7-BC2C-F1964D03A06F}" srcOrd="1" destOrd="0" presId="urn:microsoft.com/office/officeart/2018/2/layout/IconVerticalSolidList"/>
    <dgm:cxn modelId="{411FE620-106E-44D8-AAAA-9562D5FAC004}" type="presParOf" srcId="{E3A7D779-B1F9-4B72-B96A-13E282D964C6}" destId="{32C47827-578E-4A1F-8A9D-CCAC70EF8014}" srcOrd="2" destOrd="0" presId="urn:microsoft.com/office/officeart/2018/2/layout/IconVerticalSolidList"/>
    <dgm:cxn modelId="{2D707671-8A9A-4686-840A-1EDD9D79833A}" type="presParOf" srcId="{32C47827-578E-4A1F-8A9D-CCAC70EF8014}" destId="{0B8E7A10-C7D2-4CE7-AD20-E696CDBD93B8}" srcOrd="0" destOrd="0" presId="urn:microsoft.com/office/officeart/2018/2/layout/IconVerticalSolidList"/>
    <dgm:cxn modelId="{2DB0F106-B9CF-4CF6-A023-46CCF7BBBFCA}" type="presParOf" srcId="{32C47827-578E-4A1F-8A9D-CCAC70EF8014}" destId="{841249E8-8E68-45CD-9FF4-6136798C925D}" srcOrd="1" destOrd="0" presId="urn:microsoft.com/office/officeart/2018/2/layout/IconVerticalSolidList"/>
    <dgm:cxn modelId="{3AE2BC43-B5E5-415C-A20F-C14192414A1A}" type="presParOf" srcId="{32C47827-578E-4A1F-8A9D-CCAC70EF8014}" destId="{11C96927-9BB5-466E-855B-701CFB2A2DC3}" srcOrd="2" destOrd="0" presId="urn:microsoft.com/office/officeart/2018/2/layout/IconVerticalSolidList"/>
    <dgm:cxn modelId="{C2E64084-B8B5-418A-8B4D-5B6385DA5DA9}" type="presParOf" srcId="{32C47827-578E-4A1F-8A9D-CCAC70EF8014}" destId="{80D8FBE4-8115-47E2-A33D-3CD2FF6F3DE4}" srcOrd="3" destOrd="0" presId="urn:microsoft.com/office/officeart/2018/2/layout/IconVerticalSolidList"/>
    <dgm:cxn modelId="{4ACB76EA-2105-4B71-9E70-1564E16767BC}" type="presParOf" srcId="{E3A7D779-B1F9-4B72-B96A-13E282D964C6}" destId="{EE42B2B9-0581-4A3F-A8EE-4A787EDB0DA2}" srcOrd="3" destOrd="0" presId="urn:microsoft.com/office/officeart/2018/2/layout/IconVerticalSolidList"/>
    <dgm:cxn modelId="{70999A26-D5CA-4800-A4F0-ED1A07AE34EA}" type="presParOf" srcId="{E3A7D779-B1F9-4B72-B96A-13E282D964C6}" destId="{9AB31F46-F941-4CB5-B345-AF4BAC706EF1}" srcOrd="4" destOrd="0" presId="urn:microsoft.com/office/officeart/2018/2/layout/IconVerticalSolidList"/>
    <dgm:cxn modelId="{6F634CFC-D1EC-486F-880F-DEC6E7C4E0DC}" type="presParOf" srcId="{9AB31F46-F941-4CB5-B345-AF4BAC706EF1}" destId="{65291B42-1596-4B7D-8A72-8295CF8DD4F4}" srcOrd="0" destOrd="0" presId="urn:microsoft.com/office/officeart/2018/2/layout/IconVerticalSolidList"/>
    <dgm:cxn modelId="{F991B18D-8C1D-420B-BE2A-96D12F7B7B49}" type="presParOf" srcId="{9AB31F46-F941-4CB5-B345-AF4BAC706EF1}" destId="{32FAF93C-C251-4B03-84DD-3DB1D4DE23DD}" srcOrd="1" destOrd="0" presId="urn:microsoft.com/office/officeart/2018/2/layout/IconVerticalSolidList"/>
    <dgm:cxn modelId="{753208FE-1B0C-4E01-8868-647A851BE964}" type="presParOf" srcId="{9AB31F46-F941-4CB5-B345-AF4BAC706EF1}" destId="{D0665E39-E799-4FCF-B931-A3EF06B60C4D}" srcOrd="2" destOrd="0" presId="urn:microsoft.com/office/officeart/2018/2/layout/IconVerticalSolidList"/>
    <dgm:cxn modelId="{6F601AC4-E5E1-4F0E-AA0A-A48935B99104}" type="presParOf" srcId="{9AB31F46-F941-4CB5-B345-AF4BAC706EF1}" destId="{28E3716B-44E8-4AF3-9D9A-6CC96E65F184}" srcOrd="3" destOrd="0" presId="urn:microsoft.com/office/officeart/2018/2/layout/IconVerticalSolidList"/>
    <dgm:cxn modelId="{F7F174A7-0A39-4B40-8EF1-6FC5D9895FFD}" type="presParOf" srcId="{E3A7D779-B1F9-4B72-B96A-13E282D964C6}" destId="{727D3E3E-D9FC-44E2-9C5A-C4709CDCFB2E}" srcOrd="5" destOrd="0" presId="urn:microsoft.com/office/officeart/2018/2/layout/IconVerticalSolidList"/>
    <dgm:cxn modelId="{BEBD2FEB-C557-417E-8F60-B1EFF59FBAE9}" type="presParOf" srcId="{E3A7D779-B1F9-4B72-B96A-13E282D964C6}" destId="{CE34F38B-72C3-48E1-A1A5-9B10B778DC45}" srcOrd="6" destOrd="0" presId="urn:microsoft.com/office/officeart/2018/2/layout/IconVerticalSolidList"/>
    <dgm:cxn modelId="{FF742B0E-5424-4AC3-B2F4-AD14A77AF45B}" type="presParOf" srcId="{CE34F38B-72C3-48E1-A1A5-9B10B778DC45}" destId="{11F3D1F0-9BE4-42D6-B8B2-D2E3CFA05053}" srcOrd="0" destOrd="0" presId="urn:microsoft.com/office/officeart/2018/2/layout/IconVerticalSolidList"/>
    <dgm:cxn modelId="{91D92442-621F-4D25-B714-BEF253A7D225}" type="presParOf" srcId="{CE34F38B-72C3-48E1-A1A5-9B10B778DC45}" destId="{B86D82E9-72B1-40E3-A840-B9EBDFCA0627}" srcOrd="1" destOrd="0" presId="urn:microsoft.com/office/officeart/2018/2/layout/IconVerticalSolidList"/>
    <dgm:cxn modelId="{A445012A-9A10-4789-812A-16F6D8ADEF7E}" type="presParOf" srcId="{CE34F38B-72C3-48E1-A1A5-9B10B778DC45}" destId="{0C364E3D-76D8-40F1-9EB2-B44C0E605402}" srcOrd="2" destOrd="0" presId="urn:microsoft.com/office/officeart/2018/2/layout/IconVerticalSolidList"/>
    <dgm:cxn modelId="{67B10540-FC88-426A-8873-D6AA7622F442}" type="presParOf" srcId="{CE34F38B-72C3-48E1-A1A5-9B10B778DC45}" destId="{E4DE0DF0-CCE1-4129-92DE-4431B5F29B6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004F9-40B1-43C2-A08F-5B797D0B49C5}">
      <dsp:nvSpPr>
        <dsp:cNvPr id="0" name=""/>
        <dsp:cNvSpPr/>
      </dsp:nvSpPr>
      <dsp:spPr>
        <a:xfrm>
          <a:off x="1137272" y="375713"/>
          <a:ext cx="1125450" cy="11254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CD6EF5-02DB-475E-BE73-A753D8E0F383}">
      <dsp:nvSpPr>
        <dsp:cNvPr id="0" name=""/>
        <dsp:cNvSpPr/>
      </dsp:nvSpPr>
      <dsp:spPr>
        <a:xfrm>
          <a:off x="207613" y="1826873"/>
          <a:ext cx="29847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How can we maximize profit?</a:t>
          </a:r>
        </a:p>
      </dsp:txBody>
      <dsp:txXfrm>
        <a:off x="207613" y="1826873"/>
        <a:ext cx="2984770" cy="720000"/>
      </dsp:txXfrm>
    </dsp:sp>
    <dsp:sp modelId="{BCEC0E23-F347-4E30-8D66-4846F6B7BF1F}">
      <dsp:nvSpPr>
        <dsp:cNvPr id="0" name=""/>
        <dsp:cNvSpPr/>
      </dsp:nvSpPr>
      <dsp:spPr>
        <a:xfrm>
          <a:off x="4317834" y="375713"/>
          <a:ext cx="1125450" cy="11254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6FAF4E-364D-423B-99E2-50D82C8C4618}">
      <dsp:nvSpPr>
        <dsp:cNvPr id="0" name=""/>
        <dsp:cNvSpPr/>
      </dsp:nvSpPr>
      <dsp:spPr>
        <a:xfrm>
          <a:off x="3630058" y="1826873"/>
          <a:ext cx="250100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Search of actionable insights</a:t>
          </a:r>
        </a:p>
      </dsp:txBody>
      <dsp:txXfrm>
        <a:off x="3630058" y="1826873"/>
        <a:ext cx="2501001" cy="720000"/>
      </dsp:txXfrm>
    </dsp:sp>
    <dsp:sp modelId="{70E1A8AB-0C3A-4800-903E-16456FD7699D}">
      <dsp:nvSpPr>
        <dsp:cNvPr id="0" name=""/>
        <dsp:cNvSpPr/>
      </dsp:nvSpPr>
      <dsp:spPr>
        <a:xfrm>
          <a:off x="7256510" y="375713"/>
          <a:ext cx="1125450" cy="11254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C936B4-54B8-4354-86AD-0C9080AEFE2E}">
      <dsp:nvSpPr>
        <dsp:cNvPr id="0" name=""/>
        <dsp:cNvSpPr/>
      </dsp:nvSpPr>
      <dsp:spPr>
        <a:xfrm>
          <a:off x="6568735" y="1826873"/>
          <a:ext cx="250100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Understanding of house market</a:t>
          </a:r>
        </a:p>
      </dsp:txBody>
      <dsp:txXfrm>
        <a:off x="6568735" y="1826873"/>
        <a:ext cx="2501001"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03D9E-E690-40F1-BBD8-DD05110ACA39}">
      <dsp:nvSpPr>
        <dsp:cNvPr id="0" name=""/>
        <dsp:cNvSpPr/>
      </dsp:nvSpPr>
      <dsp:spPr>
        <a:xfrm>
          <a:off x="0" y="601"/>
          <a:ext cx="5607050" cy="14075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69D5AF-0150-4729-A409-BB21473006E0}">
      <dsp:nvSpPr>
        <dsp:cNvPr id="0" name=""/>
        <dsp:cNvSpPr/>
      </dsp:nvSpPr>
      <dsp:spPr>
        <a:xfrm>
          <a:off x="425781" y="317298"/>
          <a:ext cx="774148" cy="774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35F98F-9FDE-42D9-86E7-99DEB1B17E3A}">
      <dsp:nvSpPr>
        <dsp:cNvPr id="0" name=""/>
        <dsp:cNvSpPr/>
      </dsp:nvSpPr>
      <dsp:spPr>
        <a:xfrm>
          <a:off x="1625711" y="601"/>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90000"/>
            </a:lnSpc>
            <a:spcBef>
              <a:spcPct val="0"/>
            </a:spcBef>
            <a:spcAft>
              <a:spcPct val="35000"/>
            </a:spcAft>
            <a:buNone/>
          </a:pPr>
          <a:r>
            <a:rPr lang="en-US" sz="2500" kern="1200"/>
            <a:t>Price estimation</a:t>
          </a:r>
        </a:p>
      </dsp:txBody>
      <dsp:txXfrm>
        <a:off x="1625711" y="601"/>
        <a:ext cx="3981338" cy="1407541"/>
      </dsp:txXfrm>
    </dsp:sp>
    <dsp:sp modelId="{4EFC1A4D-883C-413D-9E90-E1AB79B7092A}">
      <dsp:nvSpPr>
        <dsp:cNvPr id="0" name=""/>
        <dsp:cNvSpPr/>
      </dsp:nvSpPr>
      <dsp:spPr>
        <a:xfrm>
          <a:off x="0" y="1760029"/>
          <a:ext cx="5607050" cy="14075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A78DA4-D1D5-4CCB-B36B-5EB281557ADB}">
      <dsp:nvSpPr>
        <dsp:cNvPr id="0" name=""/>
        <dsp:cNvSpPr/>
      </dsp:nvSpPr>
      <dsp:spPr>
        <a:xfrm>
          <a:off x="425781" y="2076725"/>
          <a:ext cx="774148" cy="774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EAB150-A056-46A7-8A8D-9375C4A74A81}">
      <dsp:nvSpPr>
        <dsp:cNvPr id="0" name=""/>
        <dsp:cNvSpPr/>
      </dsp:nvSpPr>
      <dsp:spPr>
        <a:xfrm>
          <a:off x="1625711" y="1760029"/>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90000"/>
            </a:lnSpc>
            <a:spcBef>
              <a:spcPct val="0"/>
            </a:spcBef>
            <a:spcAft>
              <a:spcPct val="35000"/>
            </a:spcAft>
            <a:buNone/>
          </a:pPr>
          <a:r>
            <a:rPr lang="en-US" sz="2500" kern="1200"/>
            <a:t>Feature selection and impact </a:t>
          </a:r>
        </a:p>
      </dsp:txBody>
      <dsp:txXfrm>
        <a:off x="1625711" y="1760029"/>
        <a:ext cx="3981338" cy="1407541"/>
      </dsp:txXfrm>
    </dsp:sp>
    <dsp:sp modelId="{FA8C8D74-BC86-4D15-B65A-4E37BB2A27DC}">
      <dsp:nvSpPr>
        <dsp:cNvPr id="0" name=""/>
        <dsp:cNvSpPr/>
      </dsp:nvSpPr>
      <dsp:spPr>
        <a:xfrm>
          <a:off x="0" y="3519456"/>
          <a:ext cx="5607050" cy="14075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8C0239-EF80-48C4-BF87-4CEDDDC1CE1E}">
      <dsp:nvSpPr>
        <dsp:cNvPr id="0" name=""/>
        <dsp:cNvSpPr/>
      </dsp:nvSpPr>
      <dsp:spPr>
        <a:xfrm>
          <a:off x="425781" y="3836153"/>
          <a:ext cx="774148" cy="7741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4A2FC0-13C0-4AA1-92B9-0AC8720BBB77}">
      <dsp:nvSpPr>
        <dsp:cNvPr id="0" name=""/>
        <dsp:cNvSpPr/>
      </dsp:nvSpPr>
      <dsp:spPr>
        <a:xfrm>
          <a:off x="1625711" y="3519456"/>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90000"/>
            </a:lnSpc>
            <a:spcBef>
              <a:spcPct val="0"/>
            </a:spcBef>
            <a:spcAft>
              <a:spcPct val="35000"/>
            </a:spcAft>
            <a:buNone/>
          </a:pPr>
          <a:r>
            <a:rPr lang="en-US" sz="2500" kern="1200" dirty="0"/>
            <a:t>Latest house price trends </a:t>
          </a:r>
        </a:p>
      </dsp:txBody>
      <dsp:txXfrm>
        <a:off x="1625711" y="3519456"/>
        <a:ext cx="3981338" cy="14075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8CC80-C653-448B-BDF0-954A0C1D5CA3}">
      <dsp:nvSpPr>
        <dsp:cNvPr id="0" name=""/>
        <dsp:cNvSpPr/>
      </dsp:nvSpPr>
      <dsp:spPr>
        <a:xfrm>
          <a:off x="370014" y="470987"/>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7B1FE-C263-452E-A442-DCA99D2FF336}">
      <dsp:nvSpPr>
        <dsp:cNvPr id="0" name=""/>
        <dsp:cNvSpPr/>
      </dsp:nvSpPr>
      <dsp:spPr>
        <a:xfrm>
          <a:off x="604014" y="70498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46214-905C-40E1-A331-E06D59A0D886}">
      <dsp:nvSpPr>
        <dsp:cNvPr id="0" name=""/>
        <dsp:cNvSpPr/>
      </dsp:nvSpPr>
      <dsp:spPr>
        <a:xfrm>
          <a:off x="19014"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Obtain</a:t>
          </a:r>
        </a:p>
      </dsp:txBody>
      <dsp:txXfrm>
        <a:off x="19014" y="1910987"/>
        <a:ext cx="1800000" cy="720000"/>
      </dsp:txXfrm>
    </dsp:sp>
    <dsp:sp modelId="{7727678D-468A-4C63-9607-8EBB3D89373E}">
      <dsp:nvSpPr>
        <dsp:cNvPr id="0" name=""/>
        <dsp:cNvSpPr/>
      </dsp:nvSpPr>
      <dsp:spPr>
        <a:xfrm>
          <a:off x="2485014" y="470987"/>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48C758-9231-42D2-950A-5152D6FD6FB7}">
      <dsp:nvSpPr>
        <dsp:cNvPr id="0" name=""/>
        <dsp:cNvSpPr/>
      </dsp:nvSpPr>
      <dsp:spPr>
        <a:xfrm>
          <a:off x="2719014" y="70498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CB7A18-D4F2-4841-9254-9BCC15F320C9}">
      <dsp:nvSpPr>
        <dsp:cNvPr id="0" name=""/>
        <dsp:cNvSpPr/>
      </dsp:nvSpPr>
      <dsp:spPr>
        <a:xfrm>
          <a:off x="2134014"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Scrub</a:t>
          </a:r>
        </a:p>
      </dsp:txBody>
      <dsp:txXfrm>
        <a:off x="2134014" y="1910987"/>
        <a:ext cx="1800000" cy="720000"/>
      </dsp:txXfrm>
    </dsp:sp>
    <dsp:sp modelId="{5F150BE8-3544-4783-A2CB-AD14D1A4FDA5}">
      <dsp:nvSpPr>
        <dsp:cNvPr id="0" name=""/>
        <dsp:cNvSpPr/>
      </dsp:nvSpPr>
      <dsp:spPr>
        <a:xfrm>
          <a:off x="4600015" y="470987"/>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4DFCE-B083-4011-8FDF-BD90E579E00C}">
      <dsp:nvSpPr>
        <dsp:cNvPr id="0" name=""/>
        <dsp:cNvSpPr/>
      </dsp:nvSpPr>
      <dsp:spPr>
        <a:xfrm>
          <a:off x="4834015" y="70498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F63D1C-79B0-4A46-9683-1E66522B54CC}">
      <dsp:nvSpPr>
        <dsp:cNvPr id="0" name=""/>
        <dsp:cNvSpPr/>
      </dsp:nvSpPr>
      <dsp:spPr>
        <a:xfrm>
          <a:off x="4249015"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Explore </a:t>
          </a:r>
        </a:p>
      </dsp:txBody>
      <dsp:txXfrm>
        <a:off x="4249015" y="1910987"/>
        <a:ext cx="1800000" cy="720000"/>
      </dsp:txXfrm>
    </dsp:sp>
    <dsp:sp modelId="{B5FD38E4-3346-42A0-AE0C-1FEEE5B422EA}">
      <dsp:nvSpPr>
        <dsp:cNvPr id="0" name=""/>
        <dsp:cNvSpPr/>
      </dsp:nvSpPr>
      <dsp:spPr>
        <a:xfrm>
          <a:off x="6715015" y="470987"/>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CED94B-2F36-40F5-90AE-BFF682691366}">
      <dsp:nvSpPr>
        <dsp:cNvPr id="0" name=""/>
        <dsp:cNvSpPr/>
      </dsp:nvSpPr>
      <dsp:spPr>
        <a:xfrm>
          <a:off x="6949015" y="70498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247EFB-4AD3-4907-BCBA-AA7FE9027D8F}">
      <dsp:nvSpPr>
        <dsp:cNvPr id="0" name=""/>
        <dsp:cNvSpPr/>
      </dsp:nvSpPr>
      <dsp:spPr>
        <a:xfrm>
          <a:off x="6364015"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Model </a:t>
          </a:r>
        </a:p>
      </dsp:txBody>
      <dsp:txXfrm>
        <a:off x="6364015" y="1910987"/>
        <a:ext cx="1800000" cy="720000"/>
      </dsp:txXfrm>
    </dsp:sp>
    <dsp:sp modelId="{FC328F7F-DF32-4A48-8C66-5EB21CD1D842}">
      <dsp:nvSpPr>
        <dsp:cNvPr id="0" name=""/>
        <dsp:cNvSpPr/>
      </dsp:nvSpPr>
      <dsp:spPr>
        <a:xfrm>
          <a:off x="8830015" y="470987"/>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B93ED-E8BB-491E-A95B-B2299F370155}">
      <dsp:nvSpPr>
        <dsp:cNvPr id="0" name=""/>
        <dsp:cNvSpPr/>
      </dsp:nvSpPr>
      <dsp:spPr>
        <a:xfrm>
          <a:off x="9064015" y="70498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D1980-DA31-461E-B402-03C8C0F6EBE6}">
      <dsp:nvSpPr>
        <dsp:cNvPr id="0" name=""/>
        <dsp:cNvSpPr/>
      </dsp:nvSpPr>
      <dsp:spPr>
        <a:xfrm>
          <a:off x="8479015"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a:t>interpret </a:t>
          </a:r>
        </a:p>
      </dsp:txBody>
      <dsp:txXfrm>
        <a:off x="8479015" y="1910987"/>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B10A8-77F5-4609-A367-CAA84F6912F6}">
      <dsp:nvSpPr>
        <dsp:cNvPr id="0" name=""/>
        <dsp:cNvSpPr/>
      </dsp:nvSpPr>
      <dsp:spPr>
        <a:xfrm>
          <a:off x="17750" y="397688"/>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650A0-7B63-491D-BC97-27D233C946E8}">
      <dsp:nvSpPr>
        <dsp:cNvPr id="0" name=""/>
        <dsp:cNvSpPr/>
      </dsp:nvSpPr>
      <dsp:spPr>
        <a:xfrm>
          <a:off x="204572" y="584511"/>
          <a:ext cx="515986" cy="5159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CD5FFA-3733-49AA-A822-84FFD8CCEEB4}">
      <dsp:nvSpPr>
        <dsp:cNvPr id="0" name=""/>
        <dsp:cNvSpPr/>
      </dsp:nvSpPr>
      <dsp:spPr>
        <a:xfrm>
          <a:off x="1098016" y="397688"/>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Obtain data and read it in using the Pandas package </a:t>
          </a:r>
        </a:p>
      </dsp:txBody>
      <dsp:txXfrm>
        <a:off x="1098016" y="397688"/>
        <a:ext cx="2096987" cy="889631"/>
      </dsp:txXfrm>
    </dsp:sp>
    <dsp:sp modelId="{8037856A-ED83-4061-8B59-FB5B2B47D2BB}">
      <dsp:nvSpPr>
        <dsp:cNvPr id="0" name=""/>
        <dsp:cNvSpPr/>
      </dsp:nvSpPr>
      <dsp:spPr>
        <a:xfrm>
          <a:off x="3560388" y="397688"/>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237F7-FE43-43CE-9F9A-2774F8C3759F}">
      <dsp:nvSpPr>
        <dsp:cNvPr id="0" name=""/>
        <dsp:cNvSpPr/>
      </dsp:nvSpPr>
      <dsp:spPr>
        <a:xfrm>
          <a:off x="3747210" y="584511"/>
          <a:ext cx="515986" cy="51598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832315-0287-486D-8B96-060E54053053}">
      <dsp:nvSpPr>
        <dsp:cNvPr id="0" name=""/>
        <dsp:cNvSpPr/>
      </dsp:nvSpPr>
      <dsp:spPr>
        <a:xfrm>
          <a:off x="4640654" y="397688"/>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Scrub data using the Pandas and NumPy packages </a:t>
          </a:r>
        </a:p>
      </dsp:txBody>
      <dsp:txXfrm>
        <a:off x="4640654" y="397688"/>
        <a:ext cx="2096987" cy="889631"/>
      </dsp:txXfrm>
    </dsp:sp>
    <dsp:sp modelId="{D62ABB15-9535-4151-B745-8C9445AB5704}">
      <dsp:nvSpPr>
        <dsp:cNvPr id="0" name=""/>
        <dsp:cNvSpPr/>
      </dsp:nvSpPr>
      <dsp:spPr>
        <a:xfrm>
          <a:off x="7103026" y="397688"/>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810AD-3B70-4C43-A11F-9333CE21F6D5}">
      <dsp:nvSpPr>
        <dsp:cNvPr id="0" name=""/>
        <dsp:cNvSpPr/>
      </dsp:nvSpPr>
      <dsp:spPr>
        <a:xfrm>
          <a:off x="7289848" y="584511"/>
          <a:ext cx="515986" cy="51598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0A6993-AFBE-408D-9766-2E5E02D01AE2}">
      <dsp:nvSpPr>
        <dsp:cNvPr id="0" name=""/>
        <dsp:cNvSpPr/>
      </dsp:nvSpPr>
      <dsp:spPr>
        <a:xfrm>
          <a:off x="8183292" y="397688"/>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Explore data using Matplotlib and Seaborn </a:t>
          </a:r>
        </a:p>
      </dsp:txBody>
      <dsp:txXfrm>
        <a:off x="8183292" y="397688"/>
        <a:ext cx="2096987" cy="889631"/>
      </dsp:txXfrm>
    </dsp:sp>
    <dsp:sp modelId="{DC6FE976-530D-4840-BEDF-96A50D373828}">
      <dsp:nvSpPr>
        <dsp:cNvPr id="0" name=""/>
        <dsp:cNvSpPr/>
      </dsp:nvSpPr>
      <dsp:spPr>
        <a:xfrm>
          <a:off x="17750" y="1814655"/>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DD0DB-4008-4FB4-95FA-554A6E567C4B}">
      <dsp:nvSpPr>
        <dsp:cNvPr id="0" name=""/>
        <dsp:cNvSpPr/>
      </dsp:nvSpPr>
      <dsp:spPr>
        <a:xfrm>
          <a:off x="204572" y="2001477"/>
          <a:ext cx="515986" cy="51598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8CC4A6-6560-4C20-8EE0-5AD9F1086C6D}">
      <dsp:nvSpPr>
        <dsp:cNvPr id="0" name=""/>
        <dsp:cNvSpPr/>
      </dsp:nvSpPr>
      <dsp:spPr>
        <a:xfrm>
          <a:off x="1098016" y="1814655"/>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Model data using linear regression modules from Scikit-Learn</a:t>
          </a:r>
        </a:p>
      </dsp:txBody>
      <dsp:txXfrm>
        <a:off x="1098016" y="1814655"/>
        <a:ext cx="2096987" cy="889631"/>
      </dsp:txXfrm>
    </dsp:sp>
    <dsp:sp modelId="{D3D9F380-0CA1-4E92-B1E9-E15CF7E9AC08}">
      <dsp:nvSpPr>
        <dsp:cNvPr id="0" name=""/>
        <dsp:cNvSpPr/>
      </dsp:nvSpPr>
      <dsp:spPr>
        <a:xfrm>
          <a:off x="3560388" y="1814655"/>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518B76-6564-49E8-9688-1B1078F049FA}">
      <dsp:nvSpPr>
        <dsp:cNvPr id="0" name=""/>
        <dsp:cNvSpPr/>
      </dsp:nvSpPr>
      <dsp:spPr>
        <a:xfrm>
          <a:off x="3747210" y="2001477"/>
          <a:ext cx="515986" cy="5159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8002D9-0B1F-498A-9E47-FFE45F2F2B2C}">
      <dsp:nvSpPr>
        <dsp:cNvPr id="0" name=""/>
        <dsp:cNvSpPr/>
      </dsp:nvSpPr>
      <dsp:spPr>
        <a:xfrm>
          <a:off x="4640654" y="1814655"/>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Interpret results</a:t>
          </a:r>
        </a:p>
      </dsp:txBody>
      <dsp:txXfrm>
        <a:off x="4640654" y="1814655"/>
        <a:ext cx="2096987" cy="8896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C03C-2EAE-457F-BC70-F7F99EF426EB}">
      <dsp:nvSpPr>
        <dsp:cNvPr id="0" name=""/>
        <dsp:cNvSpPr/>
      </dsp:nvSpPr>
      <dsp:spPr>
        <a:xfrm>
          <a:off x="0" y="2045"/>
          <a:ext cx="5607050" cy="10365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A45F8-7428-4ECA-B920-38F0877793AC}">
      <dsp:nvSpPr>
        <dsp:cNvPr id="0" name=""/>
        <dsp:cNvSpPr/>
      </dsp:nvSpPr>
      <dsp:spPr>
        <a:xfrm>
          <a:off x="313549" y="235264"/>
          <a:ext cx="570090" cy="570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8A8983-A1DF-4F19-9C93-E87AFB1B01CF}">
      <dsp:nvSpPr>
        <dsp:cNvPr id="0" name=""/>
        <dsp:cNvSpPr/>
      </dsp:nvSpPr>
      <dsp:spPr>
        <a:xfrm>
          <a:off x="1197190" y="204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Improve linear regression model </a:t>
          </a:r>
        </a:p>
      </dsp:txBody>
      <dsp:txXfrm>
        <a:off x="1197190" y="2045"/>
        <a:ext cx="4409859" cy="1036528"/>
      </dsp:txXfrm>
    </dsp:sp>
    <dsp:sp modelId="{0B8E7A10-C7D2-4CE7-AD20-E696CDBD93B8}">
      <dsp:nvSpPr>
        <dsp:cNvPr id="0" name=""/>
        <dsp:cNvSpPr/>
      </dsp:nvSpPr>
      <dsp:spPr>
        <a:xfrm>
          <a:off x="0" y="1297705"/>
          <a:ext cx="5607050" cy="10365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1249E8-8E68-45CD-9FF4-6136798C925D}">
      <dsp:nvSpPr>
        <dsp:cNvPr id="0" name=""/>
        <dsp:cNvSpPr/>
      </dsp:nvSpPr>
      <dsp:spPr>
        <a:xfrm>
          <a:off x="313549" y="1530924"/>
          <a:ext cx="570090" cy="570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D8FBE4-8115-47E2-A33D-3CD2FF6F3DE4}">
      <dsp:nvSpPr>
        <dsp:cNvPr id="0" name=""/>
        <dsp:cNvSpPr/>
      </dsp:nvSpPr>
      <dsp:spPr>
        <a:xfrm>
          <a:off x="1197190" y="129770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Import and concatenate other datasets </a:t>
          </a:r>
        </a:p>
      </dsp:txBody>
      <dsp:txXfrm>
        <a:off x="1197190" y="1297705"/>
        <a:ext cx="4409859" cy="1036528"/>
      </dsp:txXfrm>
    </dsp:sp>
    <dsp:sp modelId="{65291B42-1596-4B7D-8A72-8295CF8DD4F4}">
      <dsp:nvSpPr>
        <dsp:cNvPr id="0" name=""/>
        <dsp:cNvSpPr/>
      </dsp:nvSpPr>
      <dsp:spPr>
        <a:xfrm>
          <a:off x="0" y="2593366"/>
          <a:ext cx="5607050" cy="10365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AF93C-C251-4B03-84DD-3DB1D4DE23DD}">
      <dsp:nvSpPr>
        <dsp:cNvPr id="0" name=""/>
        <dsp:cNvSpPr/>
      </dsp:nvSpPr>
      <dsp:spPr>
        <a:xfrm>
          <a:off x="313549" y="2826584"/>
          <a:ext cx="570090" cy="5700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E3716B-44E8-4AF3-9D9A-6CC96E65F184}">
      <dsp:nvSpPr>
        <dsp:cNvPr id="0" name=""/>
        <dsp:cNvSpPr/>
      </dsp:nvSpPr>
      <dsp:spPr>
        <a:xfrm>
          <a:off x="1197190" y="259336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Simulate different scenarios </a:t>
          </a:r>
        </a:p>
      </dsp:txBody>
      <dsp:txXfrm>
        <a:off x="1197190" y="2593366"/>
        <a:ext cx="4409859" cy="1036528"/>
      </dsp:txXfrm>
    </dsp:sp>
    <dsp:sp modelId="{11F3D1F0-9BE4-42D6-B8B2-D2E3CFA05053}">
      <dsp:nvSpPr>
        <dsp:cNvPr id="0" name=""/>
        <dsp:cNvSpPr/>
      </dsp:nvSpPr>
      <dsp:spPr>
        <a:xfrm>
          <a:off x="0" y="3889026"/>
          <a:ext cx="5607050" cy="10365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6D82E9-72B1-40E3-A840-B9EBDFCA0627}">
      <dsp:nvSpPr>
        <dsp:cNvPr id="0" name=""/>
        <dsp:cNvSpPr/>
      </dsp:nvSpPr>
      <dsp:spPr>
        <a:xfrm>
          <a:off x="313549" y="4122245"/>
          <a:ext cx="570090" cy="5700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DE0DF0-CCE1-4129-92DE-4431B5F29B69}">
      <dsp:nvSpPr>
        <dsp:cNvPr id="0" name=""/>
        <dsp:cNvSpPr/>
      </dsp:nvSpPr>
      <dsp:spPr>
        <a:xfrm>
          <a:off x="1197190" y="388902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Search for any confounding variables</a:t>
          </a:r>
        </a:p>
      </dsp:txBody>
      <dsp:txXfrm>
        <a:off x="1197190" y="3889026"/>
        <a:ext cx="4409859" cy="103652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28124-CC95-A841-A142-85FB516D7F18}" type="datetimeFigureOut">
              <a:rPr lang="en-US" smtClean="0"/>
              <a:t>4/28/20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E0C58-8DDB-C54F-A353-0A4F4AD08273}" type="slidenum">
              <a:rPr lang="en-US" smtClean="0"/>
              <a:t>‹#›</a:t>
            </a:fld>
            <a:endParaRPr lang="en-US"/>
          </a:p>
        </p:txBody>
      </p:sp>
    </p:spTree>
    <p:extLst>
      <p:ext uri="{BB962C8B-B14F-4D97-AF65-F5344CB8AC3E}">
        <p14:creationId xmlns:p14="http://schemas.microsoft.com/office/powerpoint/2010/main" val="7897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will be presenting a multi-variate linear regression model </a:t>
            </a:r>
            <a:r>
              <a:rPr lang="en-US"/>
              <a:t>using the </a:t>
            </a:r>
            <a:r>
              <a:rPr lang="en-US" dirty="0"/>
              <a:t>King County, Washington House Sales Dataset </a:t>
            </a:r>
          </a:p>
        </p:txBody>
      </p:sp>
      <p:sp>
        <p:nvSpPr>
          <p:cNvPr id="4" name="Slide Number Placeholder 3"/>
          <p:cNvSpPr>
            <a:spLocks noGrp="1"/>
          </p:cNvSpPr>
          <p:nvPr>
            <p:ph type="sldNum" sz="quarter" idx="5"/>
          </p:nvPr>
        </p:nvSpPr>
        <p:spPr/>
        <p:txBody>
          <a:bodyPr/>
          <a:lstStyle/>
          <a:p>
            <a:fld id="{0EBE0C58-8DDB-C54F-A353-0A4F4AD08273}" type="slidenum">
              <a:rPr lang="en-US" smtClean="0"/>
              <a:t>1</a:t>
            </a:fld>
            <a:endParaRPr lang="en-US"/>
          </a:p>
        </p:txBody>
      </p:sp>
    </p:spTree>
    <p:extLst>
      <p:ext uri="{BB962C8B-B14F-4D97-AF65-F5344CB8AC3E}">
        <p14:creationId xmlns:p14="http://schemas.microsoft.com/office/powerpoint/2010/main" val="216594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some data exploration, I noticed that house sales increase during the late spring/early summer months. This may be something to keep in mind. </a:t>
            </a:r>
          </a:p>
          <a:p>
            <a:pPr marL="171450" indent="-171450">
              <a:buFontTx/>
              <a:buChar char="-"/>
            </a:pPr>
            <a:endParaRPr lang="en-US" dirty="0"/>
          </a:p>
          <a:p>
            <a:pPr marL="171450" indent="-171450">
              <a:buFontTx/>
              <a:buChar char="-"/>
            </a:pPr>
            <a:r>
              <a:rPr lang="en-US" dirty="0"/>
              <a:t>Also, if you intend to prioritize an additional feature on top of the three, we mentioned earlier, it would be sane to include number of bathrooms. </a:t>
            </a:r>
          </a:p>
          <a:p>
            <a:pPr marL="171450" indent="-171450">
              <a:buFontTx/>
              <a:buChar char="-"/>
            </a:pPr>
            <a:endParaRPr lang="en-US" dirty="0"/>
          </a:p>
          <a:p>
            <a:pPr marL="171450" indent="-171450">
              <a:buFontTx/>
              <a:buChar char="-"/>
            </a:pPr>
            <a:r>
              <a:rPr lang="en-US" dirty="0"/>
              <a:t>There is a positive correlation between number of bathrooms and price of the home. Interestingly enough, bathrooms strike one as being more important than are bedrooms. </a:t>
            </a:r>
          </a:p>
        </p:txBody>
      </p:sp>
      <p:sp>
        <p:nvSpPr>
          <p:cNvPr id="4" name="Slide Number Placeholder 3"/>
          <p:cNvSpPr>
            <a:spLocks noGrp="1"/>
          </p:cNvSpPr>
          <p:nvPr>
            <p:ph type="sldNum" sz="quarter" idx="5"/>
          </p:nvPr>
        </p:nvSpPr>
        <p:spPr/>
        <p:txBody>
          <a:bodyPr/>
          <a:lstStyle/>
          <a:p>
            <a:fld id="{0EBE0C58-8DDB-C54F-A353-0A4F4AD08273}" type="slidenum">
              <a:rPr lang="en-US" smtClean="0"/>
              <a:t>10</a:t>
            </a:fld>
            <a:endParaRPr lang="en-US"/>
          </a:p>
        </p:txBody>
      </p:sp>
    </p:spTree>
    <p:extLst>
      <p:ext uri="{BB962C8B-B14F-4D97-AF65-F5344CB8AC3E}">
        <p14:creationId xmlns:p14="http://schemas.microsoft.com/office/powerpoint/2010/main" val="666428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Look for additional ways to improve the efficiency of our linear regression model </a:t>
            </a:r>
          </a:p>
          <a:p>
            <a:pPr marL="171450" indent="-171450">
              <a:buFontTx/>
              <a:buChar char="-"/>
            </a:pPr>
            <a:endParaRPr lang="en-US" dirty="0"/>
          </a:p>
          <a:p>
            <a:pPr marL="171450" indent="-171450">
              <a:buFontTx/>
              <a:buChar char="-"/>
            </a:pPr>
            <a:r>
              <a:rPr lang="en-US" dirty="0"/>
              <a:t>Import and concatenate other datasets that would complement the one we have </a:t>
            </a:r>
          </a:p>
          <a:p>
            <a:pPr marL="171450" indent="-171450">
              <a:buFontTx/>
              <a:buChar char="-"/>
            </a:pPr>
            <a:endParaRPr lang="en-US" dirty="0"/>
          </a:p>
          <a:p>
            <a:pPr marL="171450" indent="-171450">
              <a:buFontTx/>
              <a:buChar char="-"/>
            </a:pPr>
            <a:r>
              <a:rPr lang="en-US" dirty="0"/>
              <a:t>Simulate different scenarios when performing linear regression </a:t>
            </a:r>
          </a:p>
          <a:p>
            <a:pPr marL="171450" indent="-171450">
              <a:buFontTx/>
              <a:buChar char="-"/>
            </a:pPr>
            <a:endParaRPr lang="en-US" dirty="0"/>
          </a:p>
          <a:p>
            <a:pPr marL="171450" indent="-171450">
              <a:buFontTx/>
              <a:buChar char="-"/>
            </a:pPr>
            <a:r>
              <a:rPr lang="en-US" dirty="0"/>
              <a:t>Search for any confounding variables or hidden correlations we may not be aware of that </a:t>
            </a:r>
            <a:r>
              <a:rPr lang="en-US"/>
              <a:t>may be associated </a:t>
            </a:r>
            <a:r>
              <a:rPr lang="en-US" dirty="0"/>
              <a:t>with zipcodes, and grades </a:t>
            </a:r>
          </a:p>
        </p:txBody>
      </p:sp>
      <p:sp>
        <p:nvSpPr>
          <p:cNvPr id="4" name="Slide Number Placeholder 3"/>
          <p:cNvSpPr>
            <a:spLocks noGrp="1"/>
          </p:cNvSpPr>
          <p:nvPr>
            <p:ph type="sldNum" sz="quarter" idx="5"/>
          </p:nvPr>
        </p:nvSpPr>
        <p:spPr/>
        <p:txBody>
          <a:bodyPr/>
          <a:lstStyle/>
          <a:p>
            <a:fld id="{0EBE0C58-8DDB-C54F-A353-0A4F4AD08273}" type="slidenum">
              <a:rPr lang="en-US" smtClean="0"/>
              <a:t>11</a:t>
            </a:fld>
            <a:endParaRPr lang="en-US"/>
          </a:p>
        </p:txBody>
      </p:sp>
    </p:spTree>
    <p:extLst>
      <p:ext uri="{BB962C8B-B14F-4D97-AF65-F5344CB8AC3E}">
        <p14:creationId xmlns:p14="http://schemas.microsoft.com/office/powerpoint/2010/main" val="166755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 can we make sure to maximize profitability when attempting to sell a home in King County</a:t>
            </a:r>
          </a:p>
          <a:p>
            <a:pPr marL="171450" indent="-171450">
              <a:buFontTx/>
              <a:buChar char="-"/>
            </a:pPr>
            <a:endParaRPr lang="en-US" dirty="0"/>
          </a:p>
          <a:p>
            <a:pPr marL="171450" indent="-171450">
              <a:buFontTx/>
              <a:buChar char="-"/>
            </a:pPr>
            <a:r>
              <a:rPr lang="en-US" dirty="0"/>
              <a:t>Search for actionable insights that will serve to guide sellers</a:t>
            </a:r>
          </a:p>
          <a:p>
            <a:pPr marL="171450" indent="-171450">
              <a:buFontTx/>
              <a:buChar char="-"/>
            </a:pPr>
            <a:endParaRPr lang="en-US" dirty="0"/>
          </a:p>
          <a:p>
            <a:pPr marL="171450" indent="-171450">
              <a:buFontTx/>
              <a:buChar char="-"/>
            </a:pPr>
            <a:r>
              <a:rPr lang="en-US" dirty="0"/>
              <a:t>Develop an understanding of the dynamics of the housing market which will drive calculated decisions </a:t>
            </a:r>
          </a:p>
        </p:txBody>
      </p:sp>
      <p:sp>
        <p:nvSpPr>
          <p:cNvPr id="4" name="Slide Number Placeholder 3"/>
          <p:cNvSpPr>
            <a:spLocks noGrp="1"/>
          </p:cNvSpPr>
          <p:nvPr>
            <p:ph type="sldNum" sz="quarter" idx="5"/>
          </p:nvPr>
        </p:nvSpPr>
        <p:spPr/>
        <p:txBody>
          <a:bodyPr/>
          <a:lstStyle/>
          <a:p>
            <a:fld id="{0EBE0C58-8DDB-C54F-A353-0A4F4AD08273}" type="slidenum">
              <a:rPr lang="en-US" smtClean="0"/>
              <a:t>2</a:t>
            </a:fld>
            <a:endParaRPr lang="en-US"/>
          </a:p>
        </p:txBody>
      </p:sp>
    </p:spTree>
    <p:extLst>
      <p:ext uri="{BB962C8B-B14F-4D97-AF65-F5344CB8AC3E}">
        <p14:creationId xmlns:p14="http://schemas.microsoft.com/office/powerpoint/2010/main" val="45964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Price estimation will shed light on what our decision-making process should look like and what we should be paying particular attention to </a:t>
            </a:r>
          </a:p>
          <a:p>
            <a:endParaRPr lang="en-US" dirty="0"/>
          </a:p>
          <a:p>
            <a:r>
              <a:rPr lang="en-US" dirty="0"/>
              <a:t>- We will examine the features we should be considering when selling a home, as well as measure to what degree they impact the price of the home</a:t>
            </a:r>
          </a:p>
          <a:p>
            <a:endParaRPr lang="en-US" dirty="0"/>
          </a:p>
          <a:p>
            <a:r>
              <a:rPr lang="en-US" dirty="0"/>
              <a:t>- We will survey the trends in house prices dependent upon different features </a:t>
            </a:r>
          </a:p>
          <a:p>
            <a:endParaRPr lang="en-US" dirty="0"/>
          </a:p>
        </p:txBody>
      </p:sp>
      <p:sp>
        <p:nvSpPr>
          <p:cNvPr id="4" name="Slide Number Placeholder 3"/>
          <p:cNvSpPr>
            <a:spLocks noGrp="1"/>
          </p:cNvSpPr>
          <p:nvPr>
            <p:ph type="sldNum" sz="quarter" idx="5"/>
          </p:nvPr>
        </p:nvSpPr>
        <p:spPr/>
        <p:txBody>
          <a:bodyPr/>
          <a:lstStyle/>
          <a:p>
            <a:fld id="{0EBE0C58-8DDB-C54F-A353-0A4F4AD08273}" type="slidenum">
              <a:rPr lang="en-US" smtClean="0"/>
              <a:t>3</a:t>
            </a:fld>
            <a:endParaRPr lang="en-US"/>
          </a:p>
        </p:txBody>
      </p:sp>
    </p:spTree>
    <p:extLst>
      <p:ext uri="{BB962C8B-B14F-4D97-AF65-F5344CB8AC3E}">
        <p14:creationId xmlns:p14="http://schemas.microsoft.com/office/powerpoint/2010/main" val="3892339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methodology used is known as OSEMN</a:t>
            </a:r>
          </a:p>
          <a:p>
            <a:pPr marL="171450" indent="-171450">
              <a:buFontTx/>
              <a:buChar char="-"/>
            </a:pPr>
            <a:endParaRPr lang="en-US" dirty="0"/>
          </a:p>
          <a:p>
            <a:pPr marL="171450" indent="-171450">
              <a:buFontTx/>
              <a:buChar char="-"/>
            </a:pPr>
            <a:r>
              <a:rPr lang="en-US" dirty="0"/>
              <a:t>This is a pipeline of crucial steps to follow when conducting any type of data science project </a:t>
            </a:r>
          </a:p>
          <a:p>
            <a:pPr marL="171450" indent="-171450">
              <a:buFontTx/>
              <a:buChar char="-"/>
            </a:pPr>
            <a:endParaRPr lang="en-US" dirty="0"/>
          </a:p>
          <a:p>
            <a:pPr marL="171450" indent="-171450">
              <a:buFontTx/>
              <a:buChar char="-"/>
            </a:pPr>
            <a:r>
              <a:rPr lang="en-US" dirty="0"/>
              <a:t>It consists of obtaining the data,  scrubbing/cleaning the data,  exploring/visualizing the data which will allow us to find patterns and trends,  modeling our data in order to form predictions, and interpreting our data in the form of results </a:t>
            </a:r>
          </a:p>
        </p:txBody>
      </p:sp>
      <p:sp>
        <p:nvSpPr>
          <p:cNvPr id="4" name="Slide Number Placeholder 3"/>
          <p:cNvSpPr>
            <a:spLocks noGrp="1"/>
          </p:cNvSpPr>
          <p:nvPr>
            <p:ph type="sldNum" sz="quarter" idx="5"/>
          </p:nvPr>
        </p:nvSpPr>
        <p:spPr/>
        <p:txBody>
          <a:bodyPr/>
          <a:lstStyle/>
          <a:p>
            <a:fld id="{0EBE0C58-8DDB-C54F-A353-0A4F4AD08273}" type="slidenum">
              <a:rPr lang="en-US" smtClean="0"/>
              <a:t>4</a:t>
            </a:fld>
            <a:endParaRPr lang="en-US"/>
          </a:p>
        </p:txBody>
      </p:sp>
    </p:spTree>
    <p:extLst>
      <p:ext uri="{BB962C8B-B14F-4D97-AF65-F5344CB8AC3E}">
        <p14:creationId xmlns:p14="http://schemas.microsoft.com/office/powerpoint/2010/main" val="3513254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first obtained the data, and read it in using the Pandas package </a:t>
            </a:r>
          </a:p>
          <a:p>
            <a:pPr marL="171450" indent="-171450">
              <a:buFontTx/>
              <a:buChar char="-"/>
            </a:pPr>
            <a:endParaRPr lang="en-US" dirty="0"/>
          </a:p>
          <a:p>
            <a:pPr marL="171450" indent="-171450">
              <a:buFontTx/>
              <a:buChar char="-"/>
            </a:pPr>
            <a:r>
              <a:rPr lang="en-US" dirty="0"/>
              <a:t>Cleaning of the data was done using Pandas and NumPy </a:t>
            </a:r>
          </a:p>
          <a:p>
            <a:pPr marL="171450" indent="-171450">
              <a:buFontTx/>
              <a:buChar char="-"/>
            </a:pPr>
            <a:endParaRPr lang="en-US" dirty="0"/>
          </a:p>
          <a:p>
            <a:pPr marL="171450" indent="-171450">
              <a:buFontTx/>
              <a:buChar char="-"/>
            </a:pPr>
            <a:r>
              <a:rPr lang="en-US" dirty="0"/>
              <a:t>We conducted some data exploration using Matplotlib and Seaborn </a:t>
            </a:r>
          </a:p>
          <a:p>
            <a:pPr marL="171450" indent="-171450">
              <a:buFontTx/>
              <a:buChar char="-"/>
            </a:pPr>
            <a:endParaRPr lang="en-US" dirty="0"/>
          </a:p>
          <a:p>
            <a:pPr marL="171450" indent="-171450">
              <a:buFontTx/>
              <a:buChar char="-"/>
            </a:pPr>
            <a:r>
              <a:rPr lang="en-US" dirty="0"/>
              <a:t>After that, we modeled our data in the form of linear regression models using Scikit-Learn </a:t>
            </a:r>
          </a:p>
          <a:p>
            <a:pPr marL="171450" indent="-171450">
              <a:buFontTx/>
              <a:buChar char="-"/>
            </a:pPr>
            <a:endParaRPr lang="en-US" dirty="0"/>
          </a:p>
          <a:p>
            <a:pPr marL="171450" indent="-171450">
              <a:buFontTx/>
              <a:buChar char="-"/>
            </a:pPr>
            <a:r>
              <a:rPr lang="en-US" dirty="0"/>
              <a:t>And, lastly, we derived and interpreted our results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EBE0C58-8DDB-C54F-A353-0A4F4AD08273}" type="slidenum">
              <a:rPr lang="en-US" smtClean="0"/>
              <a:t>5</a:t>
            </a:fld>
            <a:endParaRPr lang="en-US"/>
          </a:p>
        </p:txBody>
      </p:sp>
    </p:spTree>
    <p:extLst>
      <p:ext uri="{BB962C8B-B14F-4D97-AF65-F5344CB8AC3E}">
        <p14:creationId xmlns:p14="http://schemas.microsoft.com/office/powerpoint/2010/main" val="2205175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My first recommendation to sellers would be to make living space square footage their focal point </a:t>
            </a:r>
          </a:p>
          <a:p>
            <a:endParaRPr lang="en-US" dirty="0"/>
          </a:p>
          <a:p>
            <a:r>
              <a:rPr lang="en-US" dirty="0"/>
              <a:t>-  There is a high correlation of .702 between square footage of living space and the price of the home. This is higher than any other feature that we looked at. </a:t>
            </a:r>
          </a:p>
          <a:p>
            <a:endParaRPr lang="en-US" dirty="0"/>
          </a:p>
          <a:p>
            <a:pPr marL="171450" indent="-171450">
              <a:buFontTx/>
              <a:buChar char="-"/>
            </a:pPr>
            <a:r>
              <a:rPr lang="en-US" dirty="0"/>
              <a:t>It is evident that larger homes mandate a higher asking price. This can be seen by looking at the scatter plot on the top left. There is clearly a positive correlation with an upward trend. As square footage increases,  so does the price. </a:t>
            </a:r>
          </a:p>
          <a:p>
            <a:pPr marL="171450" indent="-171450">
              <a:buFontTx/>
              <a:buChar char="-"/>
            </a:pPr>
            <a:endParaRPr lang="en-US" dirty="0"/>
          </a:p>
          <a:p>
            <a:pPr marL="171450" indent="-171450">
              <a:buFontTx/>
              <a:buChar char="-"/>
            </a:pPr>
            <a:r>
              <a:rPr lang="en-US" dirty="0"/>
              <a:t>It would be wise to focus on selling homes that are on the larger-end of the spectrum. This would undoubtably increase the potential commission that the seller will accrue.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EBE0C58-8DDB-C54F-A353-0A4F4AD08273}" type="slidenum">
              <a:rPr lang="en-US" smtClean="0"/>
              <a:t>6</a:t>
            </a:fld>
            <a:endParaRPr lang="en-US"/>
          </a:p>
        </p:txBody>
      </p:sp>
    </p:spTree>
    <p:extLst>
      <p:ext uri="{BB962C8B-B14F-4D97-AF65-F5344CB8AC3E}">
        <p14:creationId xmlns:p14="http://schemas.microsoft.com/office/powerpoint/2010/main" val="936915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second recommendation would be to pay particular attention to the locality of the home </a:t>
            </a:r>
          </a:p>
          <a:p>
            <a:pPr marL="171450" indent="-171450">
              <a:buFontTx/>
              <a:buChar char="-"/>
            </a:pPr>
            <a:endParaRPr lang="en-US" dirty="0"/>
          </a:p>
          <a:p>
            <a:pPr marL="171450" indent="-171450">
              <a:buFontTx/>
              <a:buChar char="-"/>
            </a:pPr>
            <a:r>
              <a:rPr lang="en-US" dirty="0"/>
              <a:t>House prices seem to be clustered depending on the zipcodes, which means certain zipcodes may have higher price margins than do others </a:t>
            </a:r>
          </a:p>
          <a:p>
            <a:pPr marL="171450" indent="-171450">
              <a:buFontTx/>
              <a:buChar char="-"/>
            </a:pPr>
            <a:endParaRPr lang="en-US" dirty="0"/>
          </a:p>
          <a:p>
            <a:pPr marL="171450" indent="-171450">
              <a:buFontTx/>
              <a:buChar char="-"/>
            </a:pPr>
            <a:r>
              <a:rPr lang="en-US" dirty="0"/>
              <a:t>We must also bear in mind that there are many factors and variables that may make one zipcode more exclusive than the other. This may be due to components such as being in close proximity to  a reputable school, fancy shopping center, or upscale restaurant. </a:t>
            </a:r>
          </a:p>
        </p:txBody>
      </p:sp>
      <p:sp>
        <p:nvSpPr>
          <p:cNvPr id="4" name="Slide Number Placeholder 3"/>
          <p:cNvSpPr>
            <a:spLocks noGrp="1"/>
          </p:cNvSpPr>
          <p:nvPr>
            <p:ph type="sldNum" sz="quarter" idx="5"/>
          </p:nvPr>
        </p:nvSpPr>
        <p:spPr/>
        <p:txBody>
          <a:bodyPr/>
          <a:lstStyle/>
          <a:p>
            <a:fld id="{0EBE0C58-8DDB-C54F-A353-0A4F4AD08273}" type="slidenum">
              <a:rPr lang="en-US" smtClean="0"/>
              <a:t>7</a:t>
            </a:fld>
            <a:endParaRPr lang="en-US"/>
          </a:p>
        </p:txBody>
      </p:sp>
    </p:spTree>
    <p:extLst>
      <p:ext uri="{BB962C8B-B14F-4D97-AF65-F5344CB8AC3E}">
        <p14:creationId xmlns:p14="http://schemas.microsoft.com/office/powerpoint/2010/main" val="472304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third recommendation would consist of attending to the grade </a:t>
            </a:r>
          </a:p>
          <a:p>
            <a:pPr marL="171450" indent="-171450">
              <a:buFontTx/>
              <a:buChar char="-"/>
            </a:pPr>
            <a:endParaRPr lang="en-US" dirty="0"/>
          </a:p>
          <a:p>
            <a:pPr marL="171450" indent="-171450">
              <a:buFontTx/>
              <a:buChar char="-"/>
            </a:pPr>
            <a:r>
              <a:rPr lang="en-US" dirty="0"/>
              <a:t>The grade given by King County seems to be very influential after looking at the correlation visualizations </a:t>
            </a:r>
          </a:p>
          <a:p>
            <a:pPr marL="171450" indent="-171450">
              <a:buFontTx/>
              <a:buChar char="-"/>
            </a:pPr>
            <a:endParaRPr lang="en-US" dirty="0"/>
          </a:p>
          <a:p>
            <a:pPr marL="171450" indent="-171450">
              <a:buFontTx/>
              <a:buChar char="-"/>
            </a:pPr>
            <a:r>
              <a:rPr lang="en-US" dirty="0"/>
              <a:t>In general, as the grade increases, the price increases as well </a:t>
            </a:r>
          </a:p>
          <a:p>
            <a:pPr marL="171450" indent="-171450">
              <a:buFontTx/>
              <a:buChar char="-"/>
            </a:pPr>
            <a:endParaRPr lang="en-US" dirty="0"/>
          </a:p>
          <a:p>
            <a:pPr marL="171450" indent="-171450">
              <a:buFontTx/>
              <a:buChar char="-"/>
            </a:pPr>
            <a:r>
              <a:rPr lang="en-US" dirty="0"/>
              <a:t>Also, the grades seem to follow a normal curve. This suggests that there is nothing weird going on with how the grades are being distributed, and they propose a fair representation.  </a:t>
            </a:r>
          </a:p>
        </p:txBody>
      </p:sp>
      <p:sp>
        <p:nvSpPr>
          <p:cNvPr id="4" name="Slide Number Placeholder 3"/>
          <p:cNvSpPr>
            <a:spLocks noGrp="1"/>
          </p:cNvSpPr>
          <p:nvPr>
            <p:ph type="sldNum" sz="quarter" idx="5"/>
          </p:nvPr>
        </p:nvSpPr>
        <p:spPr/>
        <p:txBody>
          <a:bodyPr/>
          <a:lstStyle/>
          <a:p>
            <a:fld id="{0EBE0C58-8DDB-C54F-A353-0A4F4AD08273}" type="slidenum">
              <a:rPr lang="en-US" smtClean="0"/>
              <a:t>8</a:t>
            </a:fld>
            <a:endParaRPr lang="en-US"/>
          </a:p>
        </p:txBody>
      </p:sp>
    </p:spTree>
    <p:extLst>
      <p:ext uri="{BB962C8B-B14F-4D97-AF65-F5344CB8AC3E}">
        <p14:creationId xmlns:p14="http://schemas.microsoft.com/office/powerpoint/2010/main" val="1864101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performing our initial multi-variate linear regression, I arrived the conclusion to use sqft_living, zipcode, and grade as our features in our final multi-variate linear regression </a:t>
            </a:r>
          </a:p>
          <a:p>
            <a:pPr marL="171450" indent="-171450">
              <a:buFontTx/>
              <a:buChar char="-"/>
            </a:pPr>
            <a:endParaRPr lang="en-US" dirty="0"/>
          </a:p>
          <a:p>
            <a:pPr marL="171450" indent="-171450">
              <a:buFontTx/>
              <a:buChar char="-"/>
            </a:pPr>
            <a:r>
              <a:rPr lang="en-US" dirty="0"/>
              <a:t>I went ahead and conducted two final multi-variate linear regression models using those features</a:t>
            </a:r>
          </a:p>
          <a:p>
            <a:pPr marL="171450" indent="-171450">
              <a:buFontTx/>
              <a:buChar char="-"/>
            </a:pPr>
            <a:endParaRPr lang="en-US" dirty="0"/>
          </a:p>
          <a:p>
            <a:pPr marL="171450" indent="-171450">
              <a:buFontTx/>
              <a:buChar char="-"/>
            </a:pPr>
            <a:r>
              <a:rPr lang="en-US" dirty="0"/>
              <a:t>The top figure shows the regression model w/o significant features. The model accuracy was 87% </a:t>
            </a:r>
          </a:p>
          <a:p>
            <a:pPr marL="171450" indent="-171450">
              <a:buFontTx/>
              <a:buChar char="-"/>
            </a:pPr>
            <a:endParaRPr lang="en-US" dirty="0"/>
          </a:p>
          <a:p>
            <a:pPr marL="171450" indent="-171450">
              <a:buFontTx/>
              <a:buChar char="-"/>
            </a:pPr>
            <a:r>
              <a:rPr lang="en-US" dirty="0"/>
              <a:t>The bottom figure shows the regression model after applying the significant features with p-value &lt; 0.05. The model accuracy decreased from 87% to 86%.</a:t>
            </a:r>
          </a:p>
          <a:p>
            <a:pPr marL="171450" indent="-171450">
              <a:buFontTx/>
              <a:buChar char="-"/>
            </a:pPr>
            <a:endParaRPr lang="en-US" dirty="0"/>
          </a:p>
          <a:p>
            <a:pPr marL="171450" indent="-171450">
              <a:buFontTx/>
              <a:buChar char="-"/>
            </a:pPr>
            <a:r>
              <a:rPr lang="en-US" dirty="0"/>
              <a:t>Although, the model dropped by 1%, it is still able to predict house prices with great accuracy. </a:t>
            </a:r>
          </a:p>
        </p:txBody>
      </p:sp>
      <p:sp>
        <p:nvSpPr>
          <p:cNvPr id="4" name="Slide Number Placeholder 3"/>
          <p:cNvSpPr>
            <a:spLocks noGrp="1"/>
          </p:cNvSpPr>
          <p:nvPr>
            <p:ph type="sldNum" sz="quarter" idx="5"/>
          </p:nvPr>
        </p:nvSpPr>
        <p:spPr/>
        <p:txBody>
          <a:bodyPr/>
          <a:lstStyle/>
          <a:p>
            <a:fld id="{0EBE0C58-8DDB-C54F-A353-0A4F4AD08273}" type="slidenum">
              <a:rPr lang="en-US" smtClean="0"/>
              <a:t>9</a:t>
            </a:fld>
            <a:endParaRPr lang="en-US"/>
          </a:p>
        </p:txBody>
      </p:sp>
    </p:spTree>
    <p:extLst>
      <p:ext uri="{BB962C8B-B14F-4D97-AF65-F5344CB8AC3E}">
        <p14:creationId xmlns:p14="http://schemas.microsoft.com/office/powerpoint/2010/main" val="3530674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D1AD34A-11F5-5B4A-A4E2-E4217998BF48}" type="datetimeFigureOut">
              <a:rPr lang="en-US" smtClean="0"/>
              <a:t>4/28/20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79705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AD34A-11F5-5B4A-A4E2-E4217998BF48}" type="datetimeFigureOut">
              <a:rPr lang="en-US" smtClean="0"/>
              <a:t>4/28/20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04685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AD34A-11F5-5B4A-A4E2-E4217998BF48}" type="datetimeFigureOut">
              <a:rPr lang="en-US" smtClean="0"/>
              <a:t>4/28/20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320102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1AD34A-11F5-5B4A-A4E2-E4217998BF48}" type="datetimeFigureOut">
              <a:rPr lang="en-US" smtClean="0"/>
              <a:t>4/28/20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76659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D1AD34A-11F5-5B4A-A4E2-E4217998BF48}" type="datetimeFigureOut">
              <a:rPr lang="en-US" smtClean="0"/>
              <a:t>4/28/20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99841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D1AD34A-11F5-5B4A-A4E2-E4217998BF48}" type="datetimeFigureOut">
              <a:rPr lang="en-US" smtClean="0"/>
              <a:t>4/28/20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42335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D1AD34A-11F5-5B4A-A4E2-E4217998BF48}" type="datetimeFigureOut">
              <a:rPr lang="en-US" smtClean="0"/>
              <a:t>4/28/20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3932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1AD34A-11F5-5B4A-A4E2-E4217998BF48}" type="datetimeFigureOut">
              <a:rPr lang="en-US" smtClean="0"/>
              <a:t>4/28/20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83482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1AD34A-11F5-5B4A-A4E2-E4217998BF48}" type="datetimeFigureOut">
              <a:rPr lang="en-US" smtClean="0"/>
              <a:t>4/28/20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68499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D1AD34A-11F5-5B4A-A4E2-E4217998BF48}" type="datetimeFigureOut">
              <a:rPr lang="en-US" smtClean="0"/>
              <a:t>4/28/20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76825266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tx1">
              <a:lumMod val="8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D1AD34A-11F5-5B4A-A4E2-E4217998BF48}" type="datetimeFigureOut">
              <a:rPr lang="en-US" smtClean="0"/>
              <a:t>4/28/20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228669942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D1AD34A-11F5-5B4A-A4E2-E4217998BF48}" type="datetimeFigureOut">
              <a:rPr lang="en-US" smtClean="0"/>
              <a:t>4/28/20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E0C4E689-1B0C-8E4B-815E-D98EE01C2055}" type="slidenum">
              <a:rPr lang="en-US" smtClean="0"/>
              <a:t>‹#›</a:t>
            </a:fld>
            <a:endParaRPr lang="en-US"/>
          </a:p>
        </p:txBody>
      </p:sp>
    </p:spTree>
    <p:extLst>
      <p:ext uri="{BB962C8B-B14F-4D97-AF65-F5344CB8AC3E}">
        <p14:creationId xmlns:p14="http://schemas.microsoft.com/office/powerpoint/2010/main" val="37055364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BE742-6785-9340-8816-F3F0BB4DB83C}"/>
              </a:ext>
            </a:extLst>
          </p:cNvPr>
          <p:cNvSpPr>
            <a:spLocks noGrp="1"/>
          </p:cNvSpPr>
          <p:nvPr>
            <p:ph type="ctrTitle"/>
          </p:nvPr>
        </p:nvSpPr>
        <p:spPr/>
        <p:txBody>
          <a:bodyPr/>
          <a:lstStyle/>
          <a:p>
            <a:r>
              <a:rPr lang="en-US" dirty="0"/>
              <a:t>Flatiron school module 2 project </a:t>
            </a:r>
          </a:p>
        </p:txBody>
      </p:sp>
      <p:sp>
        <p:nvSpPr>
          <p:cNvPr id="3" name="Subtitle 2">
            <a:extLst>
              <a:ext uri="{FF2B5EF4-FFF2-40B4-BE49-F238E27FC236}">
                <a16:creationId xmlns:a16="http://schemas.microsoft.com/office/drawing/2014/main" id="{F6C22B9C-8DE9-214F-BE1F-EE71122CE8C9}"/>
              </a:ext>
            </a:extLst>
          </p:cNvPr>
          <p:cNvSpPr>
            <a:spLocks noGrp="1"/>
          </p:cNvSpPr>
          <p:nvPr>
            <p:ph type="subTitle" idx="1"/>
          </p:nvPr>
        </p:nvSpPr>
        <p:spPr>
          <a:xfrm>
            <a:off x="2695194" y="4352544"/>
            <a:ext cx="6801612" cy="1645920"/>
          </a:xfrm>
        </p:spPr>
        <p:txBody>
          <a:bodyPr>
            <a:normAutofit lnSpcReduction="10000"/>
          </a:bodyPr>
          <a:lstStyle/>
          <a:p>
            <a:r>
              <a:rPr lang="en-US" dirty="0"/>
              <a:t>Multi-variate Linear Regression on King County, WA </a:t>
            </a:r>
          </a:p>
          <a:p>
            <a:r>
              <a:rPr lang="en-US" dirty="0"/>
              <a:t>House Sales Dataset </a:t>
            </a:r>
          </a:p>
          <a:p>
            <a:endParaRPr lang="en-US" dirty="0"/>
          </a:p>
          <a:p>
            <a:r>
              <a:rPr lang="en-US" dirty="0"/>
              <a:t>Christian Lopez </a:t>
            </a:r>
          </a:p>
          <a:p>
            <a:endParaRPr lang="en-US" dirty="0"/>
          </a:p>
        </p:txBody>
      </p:sp>
    </p:spTree>
    <p:extLst>
      <p:ext uri="{BB962C8B-B14F-4D97-AF65-F5344CB8AC3E}">
        <p14:creationId xmlns:p14="http://schemas.microsoft.com/office/powerpoint/2010/main" val="424223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051C-966C-8B47-A0DA-084D5A35FBE5}"/>
              </a:ext>
            </a:extLst>
          </p:cNvPr>
          <p:cNvSpPr>
            <a:spLocks noGrp="1"/>
          </p:cNvSpPr>
          <p:nvPr>
            <p:ph type="title"/>
          </p:nvPr>
        </p:nvSpPr>
        <p:spPr>
          <a:xfrm>
            <a:off x="6438122" y="964692"/>
            <a:ext cx="4793758" cy="1188720"/>
          </a:xfrm>
        </p:spPr>
        <p:txBody>
          <a:bodyPr>
            <a:normAutofit/>
          </a:bodyPr>
          <a:lstStyle/>
          <a:p>
            <a:r>
              <a:rPr lang="en-US" sz="2000"/>
              <a:t>Interesting insights/additional recommendations:</a:t>
            </a:r>
          </a:p>
        </p:txBody>
      </p:sp>
      <p:sp>
        <p:nvSpPr>
          <p:cNvPr id="42" name="Rectangle 41">
            <a:extLst>
              <a:ext uri="{FF2B5EF4-FFF2-40B4-BE49-F238E27FC236}">
                <a16:creationId xmlns:a16="http://schemas.microsoft.com/office/drawing/2014/main" id="{6886750A-5B3E-492B-BDFF-52F859EB72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16EEEE6-9E18-4C7C-907E-1FFB20469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ell phone&#10;&#10;Description automatically generated">
            <a:extLst>
              <a:ext uri="{FF2B5EF4-FFF2-40B4-BE49-F238E27FC236}">
                <a16:creationId xmlns:a16="http://schemas.microsoft.com/office/drawing/2014/main" id="{B30A503F-E945-B744-80E2-B5CA65DCFF1A}"/>
              </a:ext>
            </a:extLst>
          </p:cNvPr>
          <p:cNvPicPr>
            <a:picLocks noChangeAspect="1"/>
          </p:cNvPicPr>
          <p:nvPr/>
        </p:nvPicPr>
        <p:blipFill>
          <a:blip r:embed="rId3"/>
          <a:stretch>
            <a:fillRect/>
          </a:stretch>
        </p:blipFill>
        <p:spPr>
          <a:xfrm>
            <a:off x="467172" y="1399460"/>
            <a:ext cx="2880360" cy="1519389"/>
          </a:xfrm>
          <a:prstGeom prst="rect">
            <a:avLst/>
          </a:prstGeom>
        </p:spPr>
      </p:pic>
      <p:sp>
        <p:nvSpPr>
          <p:cNvPr id="46" name="Rectangle 45">
            <a:extLst>
              <a:ext uri="{FF2B5EF4-FFF2-40B4-BE49-F238E27FC236}">
                <a16:creationId xmlns:a16="http://schemas.microsoft.com/office/drawing/2014/main" id="{B32E0F32-5843-4F08-8520-F067F084F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1732"/>
            <a:ext cx="2111317" cy="27218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5594A1ED-473D-D64B-948E-D6CACD51B877}"/>
              </a:ext>
            </a:extLst>
          </p:cNvPr>
          <p:cNvPicPr>
            <a:picLocks noChangeAspect="1"/>
          </p:cNvPicPr>
          <p:nvPr/>
        </p:nvPicPr>
        <p:blipFill>
          <a:blip r:embed="rId4"/>
          <a:stretch>
            <a:fillRect/>
          </a:stretch>
        </p:blipFill>
        <p:spPr>
          <a:xfrm>
            <a:off x="3828150" y="1080634"/>
            <a:ext cx="1783661" cy="1212889"/>
          </a:xfrm>
          <a:prstGeom prst="rect">
            <a:avLst/>
          </a:prstGeom>
        </p:spPr>
      </p:pic>
      <p:sp>
        <p:nvSpPr>
          <p:cNvPr id="48" name="Rectangle 47">
            <a:extLst>
              <a:ext uri="{FF2B5EF4-FFF2-40B4-BE49-F238E27FC236}">
                <a16:creationId xmlns:a16="http://schemas.microsoft.com/office/drawing/2014/main" id="{EBF65266-4354-420C-B9F9-FF8EADA5F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4157447"/>
            <a:ext cx="3208079" cy="2378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ell phone&#10;&#10;Description automatically generated">
            <a:extLst>
              <a:ext uri="{FF2B5EF4-FFF2-40B4-BE49-F238E27FC236}">
                <a16:creationId xmlns:a16="http://schemas.microsoft.com/office/drawing/2014/main" id="{DED88461-9A70-5244-9845-B4F85B8CC399}"/>
              </a:ext>
            </a:extLst>
          </p:cNvPr>
          <p:cNvPicPr>
            <a:picLocks noChangeAspect="1"/>
          </p:cNvPicPr>
          <p:nvPr/>
        </p:nvPicPr>
        <p:blipFill>
          <a:blip r:embed="rId5"/>
          <a:stretch>
            <a:fillRect/>
          </a:stretch>
        </p:blipFill>
        <p:spPr>
          <a:xfrm>
            <a:off x="467172" y="4586750"/>
            <a:ext cx="2880360" cy="1519389"/>
          </a:xfrm>
          <a:prstGeom prst="rect">
            <a:avLst/>
          </a:prstGeom>
        </p:spPr>
      </p:pic>
      <p:sp>
        <p:nvSpPr>
          <p:cNvPr id="50" name="Rectangle 49">
            <a:extLst>
              <a:ext uri="{FF2B5EF4-FFF2-40B4-BE49-F238E27FC236}">
                <a16:creationId xmlns:a16="http://schemas.microsoft.com/office/drawing/2014/main" id="{509248AE-9459-499D-A5A7-41BE26674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27130"/>
            <a:ext cx="2111317" cy="28726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ell phone&#10;&#10;Description automatically generated">
            <a:extLst>
              <a:ext uri="{FF2B5EF4-FFF2-40B4-BE49-F238E27FC236}">
                <a16:creationId xmlns:a16="http://schemas.microsoft.com/office/drawing/2014/main" id="{E5FBC882-61F7-3541-AE76-7D897DC097B6}"/>
              </a:ext>
            </a:extLst>
          </p:cNvPr>
          <p:cNvPicPr>
            <a:picLocks noChangeAspect="1"/>
          </p:cNvPicPr>
          <p:nvPr/>
        </p:nvPicPr>
        <p:blipFill>
          <a:blip r:embed="rId6"/>
          <a:stretch>
            <a:fillRect/>
          </a:stretch>
        </p:blipFill>
        <p:spPr>
          <a:xfrm>
            <a:off x="3828150" y="3845186"/>
            <a:ext cx="1783661" cy="1636508"/>
          </a:xfrm>
          <a:prstGeom prst="rect">
            <a:avLst/>
          </a:prstGeom>
        </p:spPr>
      </p:pic>
      <p:sp>
        <p:nvSpPr>
          <p:cNvPr id="7" name="Content Placeholder 6">
            <a:extLst>
              <a:ext uri="{FF2B5EF4-FFF2-40B4-BE49-F238E27FC236}">
                <a16:creationId xmlns:a16="http://schemas.microsoft.com/office/drawing/2014/main" id="{A807B0EA-4140-CE40-A0D7-F71298A4D7D3}"/>
              </a:ext>
            </a:extLst>
          </p:cNvPr>
          <p:cNvSpPr>
            <a:spLocks noGrp="1"/>
          </p:cNvSpPr>
          <p:nvPr>
            <p:ph idx="1"/>
          </p:nvPr>
        </p:nvSpPr>
        <p:spPr>
          <a:xfrm>
            <a:off x="6438122" y="2475145"/>
            <a:ext cx="4793757" cy="3409259"/>
          </a:xfrm>
        </p:spPr>
        <p:txBody>
          <a:bodyPr>
            <a:normAutofit/>
          </a:bodyPr>
          <a:lstStyle/>
          <a:p>
            <a:r>
              <a:rPr lang="en-US" dirty="0"/>
              <a:t>There are increased sales during the late spring/early summer months</a:t>
            </a:r>
          </a:p>
          <a:p>
            <a:endParaRPr lang="en-US" dirty="0"/>
          </a:p>
          <a:p>
            <a:endParaRPr lang="en-US" dirty="0"/>
          </a:p>
          <a:p>
            <a:r>
              <a:rPr lang="en-US" dirty="0"/>
              <a:t>If looking for an additional feature in a home, prioritize the number of bathrooms  </a:t>
            </a:r>
          </a:p>
          <a:p>
            <a:endParaRPr lang="en-US" dirty="0"/>
          </a:p>
          <a:p>
            <a:endParaRPr lang="en-US" dirty="0"/>
          </a:p>
          <a:p>
            <a:r>
              <a:rPr lang="en-US" dirty="0"/>
              <a:t>Upward trend in bathrooms vs. price </a:t>
            </a:r>
          </a:p>
        </p:txBody>
      </p:sp>
    </p:spTree>
    <p:extLst>
      <p:ext uri="{BB962C8B-B14F-4D97-AF65-F5344CB8AC3E}">
        <p14:creationId xmlns:p14="http://schemas.microsoft.com/office/powerpoint/2010/main" val="4121378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018EC3-9B63-4B5E-9338-4BBA966AE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D0A5DB-7364-4D8D-A843-EFD9D3690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72E23-C56F-7F4B-B552-69A5307FE55F}"/>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a:solidFill>
                  <a:schemeClr val="bg1"/>
                </a:solidFill>
              </a:rPr>
              <a:t>Future work and research:</a:t>
            </a:r>
          </a:p>
        </p:txBody>
      </p:sp>
      <p:graphicFrame>
        <p:nvGraphicFramePr>
          <p:cNvPr id="5" name="Content Placeholder 2">
            <a:extLst>
              <a:ext uri="{FF2B5EF4-FFF2-40B4-BE49-F238E27FC236}">
                <a16:creationId xmlns:a16="http://schemas.microsoft.com/office/drawing/2014/main" id="{A692F568-9F51-41E6-859B-7B3C6F45A26E}"/>
              </a:ext>
            </a:extLst>
          </p:cNvPr>
          <p:cNvGraphicFramePr>
            <a:graphicFrameLocks noGrp="1"/>
          </p:cNvGraphicFramePr>
          <p:nvPr>
            <p:ph idx="1"/>
            <p:extLst>
              <p:ext uri="{D42A27DB-BD31-4B8C-83A1-F6EECF244321}">
                <p14:modId xmlns:p14="http://schemas.microsoft.com/office/powerpoint/2010/main" val="302832372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78253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555E-C18C-7046-B1E3-010219451F53}"/>
              </a:ext>
            </a:extLst>
          </p:cNvPr>
          <p:cNvSpPr>
            <a:spLocks noGrp="1"/>
          </p:cNvSpPr>
          <p:nvPr>
            <p:ph type="title"/>
          </p:nvPr>
        </p:nvSpPr>
        <p:spPr>
          <a:xfrm>
            <a:off x="2231136" y="4551307"/>
            <a:ext cx="7729728" cy="1188720"/>
          </a:xfrm>
        </p:spPr>
        <p:txBody>
          <a:bodyPr vert="horz" lIns="182880" tIns="182880" rIns="182880" bIns="182880" rtlCol="0" anchor="ctr" anchorCtr="1">
            <a:normAutofit/>
          </a:bodyPr>
          <a:lstStyle/>
          <a:p>
            <a:r>
              <a:rPr lang="en-US"/>
              <a:t>Thank you</a:t>
            </a:r>
          </a:p>
        </p:txBody>
      </p:sp>
      <p:pic>
        <p:nvPicPr>
          <p:cNvPr id="13" name="Graphic 6">
            <a:extLst>
              <a:ext uri="{FF2B5EF4-FFF2-40B4-BE49-F238E27FC236}">
                <a16:creationId xmlns:a16="http://schemas.microsoft.com/office/drawing/2014/main" id="{920BC370-9B32-483E-A89E-F215B39D82F7}"/>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4545008" y="964691"/>
            <a:ext cx="3101983" cy="3101983"/>
          </a:xfrm>
          <a:prstGeom prst="rect">
            <a:avLst/>
          </a:prstGeom>
        </p:spPr>
      </p:pic>
    </p:spTree>
    <p:extLst>
      <p:ext uri="{BB962C8B-B14F-4D97-AF65-F5344CB8AC3E}">
        <p14:creationId xmlns:p14="http://schemas.microsoft.com/office/powerpoint/2010/main" val="396285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85DD189-ADC3-4302-9CA4-0D5BEC699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877" y="1121561"/>
            <a:ext cx="9930384" cy="4608576"/>
          </a:xfrm>
          <a:prstGeom prst="rect">
            <a:avLst/>
          </a:prstGeom>
          <a:solidFill>
            <a:schemeClr val="bg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9E0247-C443-489C-BE19-015905E00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200" y="958898"/>
            <a:ext cx="10259738" cy="493390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95424A-BB16-1240-9885-21415FCF3F54}"/>
              </a:ext>
            </a:extLst>
          </p:cNvPr>
          <p:cNvSpPr>
            <a:spLocks noGrp="1"/>
          </p:cNvSpPr>
          <p:nvPr>
            <p:ph type="title"/>
          </p:nvPr>
        </p:nvSpPr>
        <p:spPr>
          <a:xfrm>
            <a:off x="1451610" y="1246909"/>
            <a:ext cx="9307312" cy="903895"/>
          </a:xfrm>
          <a:noFill/>
          <a:ln>
            <a:noFill/>
          </a:ln>
        </p:spPr>
        <p:txBody>
          <a:bodyPr>
            <a:normAutofit/>
          </a:bodyPr>
          <a:lstStyle/>
          <a:p>
            <a:r>
              <a:rPr lang="en-US"/>
              <a:t>Problem statement: </a:t>
            </a:r>
            <a:endParaRPr lang="en-US" dirty="0"/>
          </a:p>
        </p:txBody>
      </p:sp>
      <p:graphicFrame>
        <p:nvGraphicFramePr>
          <p:cNvPr id="17" name="Content Placeholder 2">
            <a:extLst>
              <a:ext uri="{FF2B5EF4-FFF2-40B4-BE49-F238E27FC236}">
                <a16:creationId xmlns:a16="http://schemas.microsoft.com/office/drawing/2014/main" id="{7D80C8AD-3867-4D04-9935-57CE20BDADAE}"/>
              </a:ext>
            </a:extLst>
          </p:cNvPr>
          <p:cNvGraphicFramePr>
            <a:graphicFrameLocks noGrp="1"/>
          </p:cNvGraphicFramePr>
          <p:nvPr>
            <p:ph idx="1"/>
            <p:extLst>
              <p:ext uri="{D42A27DB-BD31-4B8C-83A1-F6EECF244321}">
                <p14:modId xmlns:p14="http://schemas.microsoft.com/office/powerpoint/2010/main" val="2454374813"/>
              </p:ext>
            </p:extLst>
          </p:nvPr>
        </p:nvGraphicFramePr>
        <p:xfrm>
          <a:off x="1450975" y="2497138"/>
          <a:ext cx="9277350" cy="2922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1147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018EC3-9B63-4B5E-9338-4BBA966AE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D0A5DB-7364-4D8D-A843-EFD9D3690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9A3B2-37AE-EF45-A211-62AE69050A37}"/>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a:solidFill>
                  <a:schemeClr val="bg1"/>
                </a:solidFill>
              </a:rPr>
              <a:t>Business value:</a:t>
            </a:r>
          </a:p>
        </p:txBody>
      </p:sp>
      <p:graphicFrame>
        <p:nvGraphicFramePr>
          <p:cNvPr id="5" name="Content Placeholder 2">
            <a:extLst>
              <a:ext uri="{FF2B5EF4-FFF2-40B4-BE49-F238E27FC236}">
                <a16:creationId xmlns:a16="http://schemas.microsoft.com/office/drawing/2014/main" id="{D58E1A46-C629-4D93-AD83-F4F6DA03A810}"/>
              </a:ext>
            </a:extLst>
          </p:cNvPr>
          <p:cNvGraphicFramePr>
            <a:graphicFrameLocks noGrp="1"/>
          </p:cNvGraphicFramePr>
          <p:nvPr>
            <p:ph idx="1"/>
            <p:extLst>
              <p:ext uri="{D42A27DB-BD31-4B8C-83A1-F6EECF244321}">
                <p14:modId xmlns:p14="http://schemas.microsoft.com/office/powerpoint/2010/main" val="43819771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187238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94BB-1BFD-3B46-B917-E431E43F7178}"/>
              </a:ext>
            </a:extLst>
          </p:cNvPr>
          <p:cNvSpPr>
            <a:spLocks noGrp="1"/>
          </p:cNvSpPr>
          <p:nvPr>
            <p:ph type="title"/>
          </p:nvPr>
        </p:nvSpPr>
        <p:spPr>
          <a:xfrm>
            <a:off x="2231136" y="964692"/>
            <a:ext cx="7729728" cy="1188720"/>
          </a:xfrm>
        </p:spPr>
        <p:txBody>
          <a:bodyPr>
            <a:normAutofit fontScale="90000"/>
          </a:bodyPr>
          <a:lstStyle/>
          <a:p>
            <a:r>
              <a:rPr lang="en-US" dirty="0"/>
              <a:t>Methodology:</a:t>
            </a:r>
            <a:br>
              <a:rPr lang="en-US" dirty="0"/>
            </a:br>
            <a:br>
              <a:rPr lang="en-US" dirty="0"/>
            </a:br>
            <a:r>
              <a:rPr lang="en-US" dirty="0"/>
              <a:t>osemn</a:t>
            </a:r>
          </a:p>
        </p:txBody>
      </p:sp>
      <p:graphicFrame>
        <p:nvGraphicFramePr>
          <p:cNvPr id="5" name="Content Placeholder 2">
            <a:extLst>
              <a:ext uri="{FF2B5EF4-FFF2-40B4-BE49-F238E27FC236}">
                <a16:creationId xmlns:a16="http://schemas.microsoft.com/office/drawing/2014/main" id="{A912C941-2E93-41B5-A969-59EF08A1EA56}"/>
              </a:ext>
            </a:extLst>
          </p:cNvPr>
          <p:cNvGraphicFramePr>
            <a:graphicFrameLocks noGrp="1"/>
          </p:cNvGraphicFramePr>
          <p:nvPr>
            <p:ph idx="1"/>
            <p:extLst>
              <p:ext uri="{D42A27DB-BD31-4B8C-83A1-F6EECF244321}">
                <p14:modId xmlns:p14="http://schemas.microsoft.com/office/powerpoint/2010/main" val="1329312087"/>
              </p:ext>
            </p:extLst>
          </p:nvPr>
        </p:nvGraphicFramePr>
        <p:xfrm>
          <a:off x="946986" y="2638425"/>
          <a:ext cx="1029803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4563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99D8-BD2B-F64A-94B2-624776C2FB59}"/>
              </a:ext>
            </a:extLst>
          </p:cNvPr>
          <p:cNvSpPr>
            <a:spLocks noGrp="1"/>
          </p:cNvSpPr>
          <p:nvPr>
            <p:ph type="title"/>
          </p:nvPr>
        </p:nvSpPr>
        <p:spPr>
          <a:xfrm>
            <a:off x="2231136" y="964692"/>
            <a:ext cx="7729728" cy="1188720"/>
          </a:xfrm>
        </p:spPr>
        <p:txBody>
          <a:bodyPr>
            <a:normAutofit fontScale="90000"/>
          </a:bodyPr>
          <a:lstStyle/>
          <a:p>
            <a:r>
              <a:rPr lang="en-US" dirty="0"/>
              <a:t>Methodology:</a:t>
            </a:r>
            <a:br>
              <a:rPr lang="en-US" dirty="0"/>
            </a:br>
            <a:br>
              <a:rPr lang="en-US" dirty="0"/>
            </a:br>
            <a:r>
              <a:rPr lang="en-US" dirty="0"/>
              <a:t>STEP-BY-STEP</a:t>
            </a:r>
          </a:p>
        </p:txBody>
      </p:sp>
      <p:graphicFrame>
        <p:nvGraphicFramePr>
          <p:cNvPr id="5" name="Content Placeholder 2">
            <a:extLst>
              <a:ext uri="{FF2B5EF4-FFF2-40B4-BE49-F238E27FC236}">
                <a16:creationId xmlns:a16="http://schemas.microsoft.com/office/drawing/2014/main" id="{0E928CBB-5872-4930-843A-E76E4DDB0E5E}"/>
              </a:ext>
            </a:extLst>
          </p:cNvPr>
          <p:cNvGraphicFramePr>
            <a:graphicFrameLocks noGrp="1"/>
          </p:cNvGraphicFramePr>
          <p:nvPr>
            <p:ph idx="1"/>
            <p:extLst>
              <p:ext uri="{D42A27DB-BD31-4B8C-83A1-F6EECF244321}">
                <p14:modId xmlns:p14="http://schemas.microsoft.com/office/powerpoint/2010/main" val="2268891972"/>
              </p:ext>
            </p:extLst>
          </p:nvPr>
        </p:nvGraphicFramePr>
        <p:xfrm>
          <a:off x="946986" y="2638425"/>
          <a:ext cx="1029803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26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F5E5A2-0DD6-4AA9-A44C-F063841C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2"/>
            <a:ext cx="2255363" cy="2734044"/>
          </a:xfrm>
          <a:prstGeom prst="rect">
            <a:avLst/>
          </a:prstGeom>
          <a:solidFill>
            <a:srgbClr val="FFFFFF"/>
          </a:solid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B6AF16D-04BA-4E7F-8232-DA4320D33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7963" y="321732"/>
            <a:ext cx="2239435" cy="2734044"/>
          </a:xfrm>
          <a:prstGeom prst="rect">
            <a:avLst/>
          </a:prstGeom>
          <a:solidFill>
            <a:srgbClr val="FFFFFF"/>
          </a:solid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E37BE1-38E8-44B3-96FA-5510DB7DAB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6642"/>
            <a:ext cx="4655665" cy="2894909"/>
          </a:xfrm>
          <a:prstGeom prst="rect">
            <a:avLst/>
          </a:prstGeom>
          <a:solidFill>
            <a:srgbClr val="FFFFFF"/>
          </a:solid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rawing&#10;&#10;Description automatically generated">
            <a:extLst>
              <a:ext uri="{FF2B5EF4-FFF2-40B4-BE49-F238E27FC236}">
                <a16:creationId xmlns:a16="http://schemas.microsoft.com/office/drawing/2014/main" id="{2F987495-7051-124B-8C9C-0A9BBEADE94E}"/>
              </a:ext>
            </a:extLst>
          </p:cNvPr>
          <p:cNvPicPr>
            <a:picLocks noChangeAspect="1"/>
          </p:cNvPicPr>
          <p:nvPr/>
        </p:nvPicPr>
        <p:blipFill>
          <a:blip r:embed="rId3"/>
          <a:stretch>
            <a:fillRect/>
          </a:stretch>
        </p:blipFill>
        <p:spPr>
          <a:xfrm>
            <a:off x="934113" y="3377509"/>
            <a:ext cx="3430900" cy="2573175"/>
          </a:xfrm>
          <a:prstGeom prst="rect">
            <a:avLst/>
          </a:prstGeom>
        </p:spPr>
      </p:pic>
      <p:sp>
        <p:nvSpPr>
          <p:cNvPr id="33" name="Rectangle 32">
            <a:extLst>
              <a:ext uri="{FF2B5EF4-FFF2-40B4-BE49-F238E27FC236}">
                <a16:creationId xmlns:a16="http://schemas.microsoft.com/office/drawing/2014/main" id="{4724984A-96FE-45EF-BDF6-46CD60AFB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4C3B0-3E5A-D84F-AE41-60A615043588}"/>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sz="2000">
                <a:solidFill>
                  <a:srgbClr val="262626"/>
                </a:solidFill>
              </a:rPr>
              <a:t>Recommendation #1</a:t>
            </a:r>
            <a:br>
              <a:rPr lang="en-US" sz="2000">
                <a:solidFill>
                  <a:srgbClr val="262626"/>
                </a:solidFill>
              </a:rPr>
            </a:br>
            <a:br>
              <a:rPr lang="en-US" sz="2000">
                <a:solidFill>
                  <a:srgbClr val="262626"/>
                </a:solidFill>
              </a:rPr>
            </a:br>
            <a:r>
              <a:rPr lang="en-US" sz="2000">
                <a:solidFill>
                  <a:srgbClr val="262626"/>
                </a:solidFill>
              </a:rPr>
              <a:t>living space (sqft)</a:t>
            </a:r>
          </a:p>
        </p:txBody>
      </p:sp>
      <p:pic>
        <p:nvPicPr>
          <p:cNvPr id="5" name="Picture 4" descr="A screenshot of a cell phone&#10;&#10;Description automatically generated">
            <a:extLst>
              <a:ext uri="{FF2B5EF4-FFF2-40B4-BE49-F238E27FC236}">
                <a16:creationId xmlns:a16="http://schemas.microsoft.com/office/drawing/2014/main" id="{A43CFA8C-B75C-1148-93A0-82F9B6B5586B}"/>
              </a:ext>
            </a:extLst>
          </p:cNvPr>
          <p:cNvPicPr>
            <a:picLocks noChangeAspect="1"/>
          </p:cNvPicPr>
          <p:nvPr/>
        </p:nvPicPr>
        <p:blipFill>
          <a:blip r:embed="rId4"/>
          <a:stretch>
            <a:fillRect/>
          </a:stretch>
        </p:blipFill>
        <p:spPr>
          <a:xfrm>
            <a:off x="482598" y="1166778"/>
            <a:ext cx="1933631" cy="169192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62AF741-498E-6346-B10A-2EFFFF637A77}"/>
              </a:ext>
            </a:extLst>
          </p:cNvPr>
          <p:cNvPicPr>
            <a:picLocks noChangeAspect="1"/>
          </p:cNvPicPr>
          <p:nvPr/>
        </p:nvPicPr>
        <p:blipFill>
          <a:blip r:embed="rId5"/>
          <a:stretch>
            <a:fillRect/>
          </a:stretch>
        </p:blipFill>
        <p:spPr>
          <a:xfrm>
            <a:off x="3483771" y="482598"/>
            <a:ext cx="747815" cy="2412310"/>
          </a:xfrm>
          <a:prstGeom prst="rect">
            <a:avLst/>
          </a:prstGeom>
        </p:spPr>
      </p:pic>
      <p:sp>
        <p:nvSpPr>
          <p:cNvPr id="3" name="Content Placeholder 2">
            <a:extLst>
              <a:ext uri="{FF2B5EF4-FFF2-40B4-BE49-F238E27FC236}">
                <a16:creationId xmlns:a16="http://schemas.microsoft.com/office/drawing/2014/main" id="{08D9DED5-A087-6B49-901D-8A24D241273C}"/>
              </a:ext>
            </a:extLst>
          </p:cNvPr>
          <p:cNvSpPr>
            <a:spLocks noGrp="1"/>
          </p:cNvSpPr>
          <p:nvPr>
            <p:ph idx="1"/>
          </p:nvPr>
        </p:nvSpPr>
        <p:spPr>
          <a:xfrm>
            <a:off x="6119732" y="2858703"/>
            <a:ext cx="5285791" cy="3042547"/>
          </a:xfrm>
        </p:spPr>
        <p:txBody>
          <a:bodyPr>
            <a:normAutofit/>
          </a:bodyPr>
          <a:lstStyle/>
          <a:p>
            <a:pPr>
              <a:lnSpc>
                <a:spcPct val="90000"/>
              </a:lnSpc>
              <a:buClr>
                <a:schemeClr val="bg2"/>
              </a:buClr>
              <a:buFont typeface="Wingdings" pitchFamily="2" charset="2"/>
              <a:buChar char="q"/>
            </a:pPr>
            <a:r>
              <a:rPr lang="en-US" sz="1700" dirty="0">
                <a:solidFill>
                  <a:srgbClr val="FFFFFF"/>
                </a:solidFill>
              </a:rPr>
              <a:t> Living space square footage is the single most important feature</a:t>
            </a:r>
          </a:p>
          <a:p>
            <a:pPr>
              <a:lnSpc>
                <a:spcPct val="90000"/>
              </a:lnSpc>
              <a:buClr>
                <a:schemeClr val="bg2"/>
              </a:buClr>
              <a:buFont typeface="Wingdings" pitchFamily="2" charset="2"/>
              <a:buChar char="q"/>
            </a:pPr>
            <a:endParaRPr lang="en-US" sz="1700" dirty="0">
              <a:solidFill>
                <a:srgbClr val="FFFFFF"/>
              </a:solidFill>
            </a:endParaRPr>
          </a:p>
          <a:p>
            <a:pPr>
              <a:lnSpc>
                <a:spcPct val="90000"/>
              </a:lnSpc>
              <a:buClr>
                <a:schemeClr val="bg2"/>
              </a:buClr>
              <a:buFont typeface="Wingdings" pitchFamily="2" charset="2"/>
              <a:buChar char="q"/>
            </a:pPr>
            <a:endParaRPr lang="en-US" sz="1700" dirty="0">
              <a:solidFill>
                <a:srgbClr val="FFFFFF"/>
              </a:solidFill>
            </a:endParaRPr>
          </a:p>
          <a:p>
            <a:pPr>
              <a:lnSpc>
                <a:spcPct val="90000"/>
              </a:lnSpc>
              <a:buClr>
                <a:schemeClr val="bg2"/>
              </a:buClr>
              <a:buFont typeface="Wingdings" pitchFamily="2" charset="2"/>
              <a:buChar char="q"/>
            </a:pPr>
            <a:r>
              <a:rPr lang="en-US" sz="1700" dirty="0">
                <a:solidFill>
                  <a:srgbClr val="FFFFFF"/>
                </a:solidFill>
              </a:rPr>
              <a:t>Larger homes mandate a higher asking price </a:t>
            </a:r>
          </a:p>
          <a:p>
            <a:pPr>
              <a:lnSpc>
                <a:spcPct val="90000"/>
              </a:lnSpc>
              <a:buClr>
                <a:schemeClr val="bg2"/>
              </a:buClr>
              <a:buFont typeface="Wingdings" pitchFamily="2" charset="2"/>
              <a:buChar char="q"/>
            </a:pPr>
            <a:endParaRPr lang="en-US" sz="1700" dirty="0">
              <a:solidFill>
                <a:srgbClr val="FFFFFF"/>
              </a:solidFill>
            </a:endParaRPr>
          </a:p>
          <a:p>
            <a:pPr>
              <a:lnSpc>
                <a:spcPct val="90000"/>
              </a:lnSpc>
              <a:buClr>
                <a:schemeClr val="bg2"/>
              </a:buClr>
              <a:buFont typeface="Wingdings" pitchFamily="2" charset="2"/>
              <a:buChar char="q"/>
            </a:pPr>
            <a:endParaRPr lang="en-US" sz="1700" dirty="0">
              <a:solidFill>
                <a:srgbClr val="FFFFFF"/>
              </a:solidFill>
            </a:endParaRPr>
          </a:p>
          <a:p>
            <a:pPr>
              <a:lnSpc>
                <a:spcPct val="90000"/>
              </a:lnSpc>
              <a:buClr>
                <a:schemeClr val="bg2"/>
              </a:buClr>
              <a:buFont typeface="Wingdings" pitchFamily="2" charset="2"/>
              <a:buChar char="q"/>
            </a:pPr>
            <a:r>
              <a:rPr lang="en-US" sz="1700" dirty="0">
                <a:solidFill>
                  <a:srgbClr val="FFFFFF"/>
                </a:solidFill>
              </a:rPr>
              <a:t>Attempt to sell homes with a great deal of square footage</a:t>
            </a:r>
          </a:p>
          <a:p>
            <a:pPr>
              <a:lnSpc>
                <a:spcPct val="90000"/>
              </a:lnSpc>
              <a:buClr>
                <a:schemeClr val="bg2"/>
              </a:buClr>
              <a:buFont typeface="Wingdings" pitchFamily="2" charset="2"/>
              <a:buChar char="q"/>
            </a:pPr>
            <a:endParaRPr lang="en-US" sz="1700" dirty="0">
              <a:solidFill>
                <a:srgbClr val="FFFFFF"/>
              </a:solidFill>
            </a:endParaRPr>
          </a:p>
          <a:p>
            <a:pPr>
              <a:lnSpc>
                <a:spcPct val="90000"/>
              </a:lnSpc>
              <a:buClr>
                <a:schemeClr val="bg2"/>
              </a:buClr>
              <a:buFont typeface="Wingdings" pitchFamily="2" charset="2"/>
              <a:buChar char="q"/>
            </a:pPr>
            <a:endParaRPr lang="en-US" sz="1700" dirty="0">
              <a:solidFill>
                <a:srgbClr val="FFFFFF"/>
              </a:solidFill>
            </a:endParaRPr>
          </a:p>
        </p:txBody>
      </p:sp>
    </p:spTree>
    <p:extLst>
      <p:ext uri="{BB962C8B-B14F-4D97-AF65-F5344CB8AC3E}">
        <p14:creationId xmlns:p14="http://schemas.microsoft.com/office/powerpoint/2010/main" val="764699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639C5-BED1-DE49-A2BF-44E425B7D718}"/>
              </a:ext>
            </a:extLst>
          </p:cNvPr>
          <p:cNvSpPr>
            <a:spLocks noGrp="1"/>
          </p:cNvSpPr>
          <p:nvPr>
            <p:ph type="title"/>
          </p:nvPr>
        </p:nvSpPr>
        <p:spPr>
          <a:xfrm>
            <a:off x="960120" y="964692"/>
            <a:ext cx="7437536" cy="1188720"/>
          </a:xfrm>
        </p:spPr>
        <p:txBody>
          <a:bodyPr>
            <a:normAutofit/>
          </a:bodyPr>
          <a:lstStyle/>
          <a:p>
            <a:r>
              <a:rPr lang="en-US" sz="2000" dirty="0"/>
              <a:t>RECOMMENDATION #2: </a:t>
            </a:r>
            <a:br>
              <a:rPr lang="en-US" sz="2000" dirty="0"/>
            </a:br>
            <a:br>
              <a:rPr lang="en-US" sz="2000" dirty="0"/>
            </a:br>
            <a:r>
              <a:rPr lang="en-US" sz="2000" dirty="0"/>
              <a:t>ZIPCODE (LOCATION)</a:t>
            </a:r>
          </a:p>
        </p:txBody>
      </p:sp>
      <p:sp>
        <p:nvSpPr>
          <p:cNvPr id="3" name="Content Placeholder 2">
            <a:extLst>
              <a:ext uri="{FF2B5EF4-FFF2-40B4-BE49-F238E27FC236}">
                <a16:creationId xmlns:a16="http://schemas.microsoft.com/office/drawing/2014/main" id="{27CDF85F-7F12-E04E-93C3-4B6A348E1966}"/>
              </a:ext>
            </a:extLst>
          </p:cNvPr>
          <p:cNvSpPr>
            <a:spLocks noGrp="1"/>
          </p:cNvSpPr>
          <p:nvPr>
            <p:ph idx="1"/>
          </p:nvPr>
        </p:nvSpPr>
        <p:spPr>
          <a:xfrm>
            <a:off x="960120" y="2475145"/>
            <a:ext cx="7437536" cy="3409259"/>
          </a:xfrm>
        </p:spPr>
        <p:txBody>
          <a:bodyPr>
            <a:normAutofit/>
          </a:bodyPr>
          <a:lstStyle/>
          <a:p>
            <a:r>
              <a:rPr lang="en-US" dirty="0"/>
              <a:t>Location of homes is very important </a:t>
            </a:r>
          </a:p>
          <a:p>
            <a:endParaRPr lang="en-US" dirty="0"/>
          </a:p>
          <a:p>
            <a:endParaRPr lang="en-US" dirty="0"/>
          </a:p>
          <a:p>
            <a:r>
              <a:rPr lang="en-US" dirty="0"/>
              <a:t>House prices seem to be clustered in terms of zipcode </a:t>
            </a:r>
          </a:p>
          <a:p>
            <a:endParaRPr lang="en-US" dirty="0"/>
          </a:p>
          <a:p>
            <a:endParaRPr lang="en-US" dirty="0"/>
          </a:p>
          <a:p>
            <a:r>
              <a:rPr lang="en-US" dirty="0"/>
              <a:t>Certain zipcodes can encompass many factors and variables </a:t>
            </a:r>
          </a:p>
        </p:txBody>
      </p:sp>
      <p:sp>
        <p:nvSpPr>
          <p:cNvPr id="16" name="Rectangle 15">
            <a:extLst>
              <a:ext uri="{FF2B5EF4-FFF2-40B4-BE49-F238E27FC236}">
                <a16:creationId xmlns:a16="http://schemas.microsoft.com/office/drawing/2014/main" id="{74AE3C22-ADFD-45E5-BA9A-4023F1253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7576" y="-2"/>
            <a:ext cx="3284423"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2132E5-64E6-4EFA-BCCD-EC054855E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4853" y="484632"/>
            <a:ext cx="2310590" cy="56362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ell phone&#10;&#10;Description automatically generated">
            <a:extLst>
              <a:ext uri="{FF2B5EF4-FFF2-40B4-BE49-F238E27FC236}">
                <a16:creationId xmlns:a16="http://schemas.microsoft.com/office/drawing/2014/main" id="{7F0C2629-06A6-2D42-ADEE-C63FA968A8AE}"/>
              </a:ext>
            </a:extLst>
          </p:cNvPr>
          <p:cNvPicPr>
            <a:picLocks noChangeAspect="1"/>
          </p:cNvPicPr>
          <p:nvPr/>
        </p:nvPicPr>
        <p:blipFill>
          <a:blip r:embed="rId3"/>
          <a:stretch>
            <a:fillRect/>
          </a:stretch>
        </p:blipFill>
        <p:spPr>
          <a:xfrm>
            <a:off x="9939708" y="635689"/>
            <a:ext cx="1240881" cy="1210431"/>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992EDCC-3B54-EE46-891C-BF916CA6F5F4}"/>
              </a:ext>
            </a:extLst>
          </p:cNvPr>
          <p:cNvPicPr>
            <a:picLocks noChangeAspect="1"/>
          </p:cNvPicPr>
          <p:nvPr/>
        </p:nvPicPr>
        <p:blipFill>
          <a:blip r:embed="rId4"/>
          <a:stretch>
            <a:fillRect/>
          </a:stretch>
        </p:blipFill>
        <p:spPr>
          <a:xfrm>
            <a:off x="9653347" y="2015907"/>
            <a:ext cx="1813602" cy="1201511"/>
          </a:xfrm>
          <a:prstGeom prst="rect">
            <a:avLst/>
          </a:prstGeom>
        </p:spPr>
      </p:pic>
      <p:pic>
        <p:nvPicPr>
          <p:cNvPr id="7" name="Picture 6" descr="A picture containing white&#10;&#10;Description automatically generated">
            <a:extLst>
              <a:ext uri="{FF2B5EF4-FFF2-40B4-BE49-F238E27FC236}">
                <a16:creationId xmlns:a16="http://schemas.microsoft.com/office/drawing/2014/main" id="{1F8300C1-A870-7745-9778-425FA13643E3}"/>
              </a:ext>
            </a:extLst>
          </p:cNvPr>
          <p:cNvPicPr>
            <a:picLocks noChangeAspect="1"/>
          </p:cNvPicPr>
          <p:nvPr/>
        </p:nvPicPr>
        <p:blipFill>
          <a:blip r:embed="rId5"/>
          <a:stretch>
            <a:fillRect/>
          </a:stretch>
        </p:blipFill>
        <p:spPr>
          <a:xfrm>
            <a:off x="9642965" y="3378285"/>
            <a:ext cx="1834367" cy="120151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D4378AC-D595-5244-92F8-F7799A09838F}"/>
              </a:ext>
            </a:extLst>
          </p:cNvPr>
          <p:cNvPicPr>
            <a:picLocks noChangeAspect="1"/>
          </p:cNvPicPr>
          <p:nvPr/>
        </p:nvPicPr>
        <p:blipFill>
          <a:blip r:embed="rId6"/>
          <a:stretch>
            <a:fillRect/>
          </a:stretch>
        </p:blipFill>
        <p:spPr>
          <a:xfrm>
            <a:off x="9847430" y="4758503"/>
            <a:ext cx="1425437" cy="1204494"/>
          </a:xfrm>
          <a:prstGeom prst="rect">
            <a:avLst/>
          </a:prstGeom>
        </p:spPr>
      </p:pic>
    </p:spTree>
    <p:extLst>
      <p:ext uri="{BB962C8B-B14F-4D97-AF65-F5344CB8AC3E}">
        <p14:creationId xmlns:p14="http://schemas.microsoft.com/office/powerpoint/2010/main" val="357622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0B7AAA16-FD26-465A-8DFA-196B202F6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F6648-A365-8345-A9E1-1D0C9ECB6F29}"/>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sz="2000">
                <a:solidFill>
                  <a:srgbClr val="262626"/>
                </a:solidFill>
              </a:rPr>
              <a:t>Recommendation #3:</a:t>
            </a:r>
            <a:br>
              <a:rPr lang="en-US" sz="2000">
                <a:solidFill>
                  <a:srgbClr val="262626"/>
                </a:solidFill>
              </a:rPr>
            </a:br>
            <a:br>
              <a:rPr lang="en-US" sz="2000">
                <a:solidFill>
                  <a:srgbClr val="262626"/>
                </a:solidFill>
              </a:rPr>
            </a:br>
            <a:r>
              <a:rPr lang="en-US" sz="2000">
                <a:solidFill>
                  <a:srgbClr val="262626"/>
                </a:solidFill>
              </a:rPr>
              <a:t>grade</a:t>
            </a:r>
          </a:p>
        </p:txBody>
      </p:sp>
      <p:sp>
        <p:nvSpPr>
          <p:cNvPr id="3" name="Content Placeholder 2">
            <a:extLst>
              <a:ext uri="{FF2B5EF4-FFF2-40B4-BE49-F238E27FC236}">
                <a16:creationId xmlns:a16="http://schemas.microsoft.com/office/drawing/2014/main" id="{8432F231-554D-514B-9E47-690665D8A76A}"/>
              </a:ext>
            </a:extLst>
          </p:cNvPr>
          <p:cNvSpPr>
            <a:spLocks noGrp="1"/>
          </p:cNvSpPr>
          <p:nvPr>
            <p:ph idx="1"/>
          </p:nvPr>
        </p:nvSpPr>
        <p:spPr>
          <a:xfrm>
            <a:off x="804672" y="2858703"/>
            <a:ext cx="4475892" cy="3042547"/>
          </a:xfrm>
        </p:spPr>
        <p:txBody>
          <a:bodyPr>
            <a:normAutofit/>
          </a:bodyPr>
          <a:lstStyle/>
          <a:p>
            <a:pPr>
              <a:lnSpc>
                <a:spcPct val="90000"/>
              </a:lnSpc>
              <a:buClr>
                <a:schemeClr val="bg2"/>
              </a:buClr>
              <a:buFont typeface="Wingdings" pitchFamily="2" charset="2"/>
              <a:buChar char="Ø"/>
            </a:pPr>
            <a:r>
              <a:rPr lang="en-US" sz="1600" dirty="0">
                <a:solidFill>
                  <a:srgbClr val="FFFFFF"/>
                </a:solidFill>
              </a:rPr>
              <a:t>King County, WA grading system very influential </a:t>
            </a:r>
            <a:endParaRPr lang="en-US" sz="1600">
              <a:solidFill>
                <a:srgbClr val="FFFFFF"/>
              </a:solidFill>
            </a:endParaRPr>
          </a:p>
          <a:p>
            <a:pPr>
              <a:lnSpc>
                <a:spcPct val="90000"/>
              </a:lnSpc>
              <a:buClr>
                <a:schemeClr val="bg2"/>
              </a:buClr>
              <a:buFont typeface="Wingdings" pitchFamily="2" charset="2"/>
              <a:buChar char="Ø"/>
            </a:pPr>
            <a:endParaRPr lang="en-US" sz="1600">
              <a:solidFill>
                <a:srgbClr val="FFFFFF"/>
              </a:solidFill>
            </a:endParaRPr>
          </a:p>
          <a:p>
            <a:pPr>
              <a:lnSpc>
                <a:spcPct val="90000"/>
              </a:lnSpc>
              <a:buClr>
                <a:schemeClr val="bg2"/>
              </a:buClr>
              <a:buFont typeface="Wingdings" pitchFamily="2" charset="2"/>
              <a:buChar char="Ø"/>
            </a:pPr>
            <a:endParaRPr lang="en-US" sz="1600">
              <a:solidFill>
                <a:srgbClr val="FFFFFF"/>
              </a:solidFill>
            </a:endParaRPr>
          </a:p>
          <a:p>
            <a:pPr>
              <a:lnSpc>
                <a:spcPct val="90000"/>
              </a:lnSpc>
              <a:buClr>
                <a:schemeClr val="bg2"/>
              </a:buClr>
              <a:buFont typeface="Wingdings" pitchFamily="2" charset="2"/>
              <a:buChar char="Ø"/>
            </a:pPr>
            <a:r>
              <a:rPr lang="en-US" sz="1600" dirty="0">
                <a:solidFill>
                  <a:srgbClr val="FFFFFF"/>
                </a:solidFill>
              </a:rPr>
              <a:t>The higher the grade, the higher the price that the house commands </a:t>
            </a:r>
            <a:endParaRPr lang="en-US" sz="1600">
              <a:solidFill>
                <a:srgbClr val="FFFFFF"/>
              </a:solidFill>
            </a:endParaRPr>
          </a:p>
          <a:p>
            <a:pPr>
              <a:lnSpc>
                <a:spcPct val="90000"/>
              </a:lnSpc>
              <a:buClr>
                <a:schemeClr val="bg2"/>
              </a:buClr>
              <a:buFont typeface="Wingdings" pitchFamily="2" charset="2"/>
              <a:buChar char="Ø"/>
            </a:pPr>
            <a:endParaRPr lang="en-US" sz="1600">
              <a:solidFill>
                <a:srgbClr val="FFFFFF"/>
              </a:solidFill>
            </a:endParaRPr>
          </a:p>
          <a:p>
            <a:pPr>
              <a:lnSpc>
                <a:spcPct val="90000"/>
              </a:lnSpc>
              <a:buClr>
                <a:schemeClr val="bg2"/>
              </a:buClr>
              <a:buFont typeface="Wingdings" pitchFamily="2" charset="2"/>
              <a:buChar char="Ø"/>
            </a:pPr>
            <a:endParaRPr lang="en-US" sz="1600">
              <a:solidFill>
                <a:srgbClr val="FFFFFF"/>
              </a:solidFill>
            </a:endParaRPr>
          </a:p>
          <a:p>
            <a:pPr>
              <a:lnSpc>
                <a:spcPct val="90000"/>
              </a:lnSpc>
              <a:buClr>
                <a:schemeClr val="bg2"/>
              </a:buClr>
              <a:buFont typeface="Wingdings" pitchFamily="2" charset="2"/>
              <a:buChar char="Ø"/>
            </a:pPr>
            <a:r>
              <a:rPr lang="en-US" sz="1600" dirty="0">
                <a:solidFill>
                  <a:srgbClr val="FFFFFF"/>
                </a:solidFill>
              </a:rPr>
              <a:t>The grading distribution appears to follow a normal curve </a:t>
            </a:r>
            <a:endParaRPr lang="en-US" sz="1600">
              <a:solidFill>
                <a:srgbClr val="FFFFFF"/>
              </a:solidFill>
            </a:endParaRPr>
          </a:p>
        </p:txBody>
      </p:sp>
      <p:sp>
        <p:nvSpPr>
          <p:cNvPr id="97" name="Rectangle 96">
            <a:extLst>
              <a:ext uri="{FF2B5EF4-FFF2-40B4-BE49-F238E27FC236}">
                <a16:creationId xmlns:a16="http://schemas.microsoft.com/office/drawing/2014/main" id="{A0D6D522-B75F-4E3D-BA25-735EAEBF9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20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rawing&#10;&#10;Description automatically generated">
            <a:extLst>
              <a:ext uri="{FF2B5EF4-FFF2-40B4-BE49-F238E27FC236}">
                <a16:creationId xmlns:a16="http://schemas.microsoft.com/office/drawing/2014/main" id="{7E52B4BB-27E7-9749-B3ED-CF6F2DAA7A00}"/>
              </a:ext>
            </a:extLst>
          </p:cNvPr>
          <p:cNvPicPr>
            <a:picLocks noChangeAspect="1"/>
          </p:cNvPicPr>
          <p:nvPr/>
        </p:nvPicPr>
        <p:blipFill>
          <a:blip r:embed="rId3"/>
          <a:stretch>
            <a:fillRect/>
          </a:stretch>
        </p:blipFill>
        <p:spPr>
          <a:xfrm>
            <a:off x="6560062" y="1079020"/>
            <a:ext cx="2880360" cy="2160269"/>
          </a:xfrm>
          <a:prstGeom prst="rect">
            <a:avLst/>
          </a:prstGeom>
        </p:spPr>
      </p:pic>
      <p:sp>
        <p:nvSpPr>
          <p:cNvPr id="99" name="Rectangle 98">
            <a:extLst>
              <a:ext uri="{FF2B5EF4-FFF2-40B4-BE49-F238E27FC236}">
                <a16:creationId xmlns:a16="http://schemas.microsoft.com/office/drawing/2014/main" id="{8D61F1AB-254D-42ED-88D5-BF30381A6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7212" y="321731"/>
            <a:ext cx="2111317" cy="20658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81E7DDC0-517E-B04F-B438-235326FD8E69}"/>
              </a:ext>
            </a:extLst>
          </p:cNvPr>
          <p:cNvPicPr>
            <a:picLocks noChangeAspect="1"/>
          </p:cNvPicPr>
          <p:nvPr/>
        </p:nvPicPr>
        <p:blipFill>
          <a:blip r:embed="rId4"/>
          <a:stretch>
            <a:fillRect/>
          </a:stretch>
        </p:blipFill>
        <p:spPr>
          <a:xfrm>
            <a:off x="9921040" y="761275"/>
            <a:ext cx="1783661" cy="1195052"/>
          </a:xfrm>
          <a:prstGeom prst="rect">
            <a:avLst/>
          </a:prstGeom>
        </p:spPr>
      </p:pic>
      <p:sp>
        <p:nvSpPr>
          <p:cNvPr id="101" name="Rectangle 100">
            <a:extLst>
              <a:ext uri="{FF2B5EF4-FFF2-40B4-BE49-F238E27FC236}">
                <a16:creationId xmlns:a16="http://schemas.microsoft.com/office/drawing/2014/main" id="{9A8D3E32-A06E-4F29-910E-D8E4E813A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7212" y="2548467"/>
            <a:ext cx="2111317" cy="33527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D4355250-0FF6-2E48-8C33-7A39C7515DAB}"/>
              </a:ext>
            </a:extLst>
          </p:cNvPr>
          <p:cNvPicPr>
            <a:picLocks noChangeAspect="1"/>
          </p:cNvPicPr>
          <p:nvPr/>
        </p:nvPicPr>
        <p:blipFill>
          <a:blip r:embed="rId5"/>
          <a:stretch>
            <a:fillRect/>
          </a:stretch>
        </p:blipFill>
        <p:spPr>
          <a:xfrm>
            <a:off x="10321379" y="2713759"/>
            <a:ext cx="982983" cy="3024567"/>
          </a:xfrm>
          <a:prstGeom prst="rect">
            <a:avLst/>
          </a:prstGeom>
        </p:spPr>
      </p:pic>
      <p:sp>
        <p:nvSpPr>
          <p:cNvPr id="103" name="Rectangle 102">
            <a:extLst>
              <a:ext uri="{FF2B5EF4-FFF2-40B4-BE49-F238E27FC236}">
                <a16:creationId xmlns:a16="http://schemas.microsoft.com/office/drawing/2014/main" id="{DE43B253-B088-48D5-9C13-23FA84D08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203" y="4163080"/>
            <a:ext cx="3208079" cy="2374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2C580DB0-B834-6145-A5C5-1977C2419954}"/>
              </a:ext>
            </a:extLst>
          </p:cNvPr>
          <p:cNvPicPr>
            <a:picLocks noChangeAspect="1"/>
          </p:cNvPicPr>
          <p:nvPr/>
        </p:nvPicPr>
        <p:blipFill>
          <a:blip r:embed="rId6"/>
          <a:stretch>
            <a:fillRect/>
          </a:stretch>
        </p:blipFill>
        <p:spPr>
          <a:xfrm>
            <a:off x="6560062" y="4428161"/>
            <a:ext cx="2880360" cy="1850631"/>
          </a:xfrm>
          <a:prstGeom prst="rect">
            <a:avLst/>
          </a:prstGeom>
        </p:spPr>
      </p:pic>
    </p:spTree>
    <p:extLst>
      <p:ext uri="{BB962C8B-B14F-4D97-AF65-F5344CB8AC3E}">
        <p14:creationId xmlns:p14="http://schemas.microsoft.com/office/powerpoint/2010/main" val="178131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descr="A screenshot of text&#10;&#10;Description automatically generated">
            <a:extLst>
              <a:ext uri="{FF2B5EF4-FFF2-40B4-BE49-F238E27FC236}">
                <a16:creationId xmlns:a16="http://schemas.microsoft.com/office/drawing/2014/main" id="{E3794831-75DD-0844-A10F-455CA790B54C}"/>
              </a:ext>
            </a:extLst>
          </p:cNvPr>
          <p:cNvPicPr>
            <a:picLocks noChangeAspect="1"/>
          </p:cNvPicPr>
          <p:nvPr/>
        </p:nvPicPr>
        <p:blipFill>
          <a:blip r:embed="rId3"/>
          <a:stretch>
            <a:fillRect/>
          </a:stretch>
        </p:blipFill>
        <p:spPr>
          <a:xfrm>
            <a:off x="321731" y="807571"/>
            <a:ext cx="4671595" cy="2464266"/>
          </a:xfrm>
          <a:prstGeom prst="rect">
            <a:avLst/>
          </a:prstGeom>
        </p:spPr>
      </p:pic>
      <p:sp>
        <p:nvSpPr>
          <p:cNvPr id="24" name="Rectangle 23">
            <a:extLst>
              <a:ext uri="{FF2B5EF4-FFF2-40B4-BE49-F238E27FC236}">
                <a16:creationId xmlns:a16="http://schemas.microsoft.com/office/drawing/2014/main" id="{C212BD4A-04F2-4D8F-B37B-6A4D7BAE8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296A6-C23F-344D-BE13-773D9756580B}"/>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274320" tIns="182880" rIns="274320" bIns="182880" rtlCol="0" anchorCtr="1">
            <a:normAutofit/>
          </a:bodyPr>
          <a:lstStyle/>
          <a:p>
            <a:r>
              <a:rPr lang="en-US" sz="2400">
                <a:solidFill>
                  <a:srgbClr val="262626"/>
                </a:solidFill>
              </a:rPr>
              <a:t>Final multi-variate linear regression model:</a:t>
            </a:r>
          </a:p>
        </p:txBody>
      </p:sp>
      <p:pic>
        <p:nvPicPr>
          <p:cNvPr id="7" name="Picture 6" descr="A picture containing bird&#10;&#10;Description automatically generated">
            <a:extLst>
              <a:ext uri="{FF2B5EF4-FFF2-40B4-BE49-F238E27FC236}">
                <a16:creationId xmlns:a16="http://schemas.microsoft.com/office/drawing/2014/main" id="{7C246B5B-D668-4548-8051-ABFF31938743}"/>
              </a:ext>
            </a:extLst>
          </p:cNvPr>
          <p:cNvPicPr>
            <a:picLocks noChangeAspect="1"/>
          </p:cNvPicPr>
          <p:nvPr/>
        </p:nvPicPr>
        <p:blipFill>
          <a:blip r:embed="rId4"/>
          <a:stretch>
            <a:fillRect/>
          </a:stretch>
        </p:blipFill>
        <p:spPr>
          <a:xfrm>
            <a:off x="321731" y="3691896"/>
            <a:ext cx="4671595" cy="2464266"/>
          </a:xfrm>
          <a:prstGeom prst="rect">
            <a:avLst/>
          </a:prstGeom>
        </p:spPr>
      </p:pic>
      <p:sp>
        <p:nvSpPr>
          <p:cNvPr id="16" name="Content Placeholder 15">
            <a:extLst>
              <a:ext uri="{FF2B5EF4-FFF2-40B4-BE49-F238E27FC236}">
                <a16:creationId xmlns:a16="http://schemas.microsoft.com/office/drawing/2014/main" id="{5165C2B3-8A39-46D1-B9DE-DCE573BEBB7D}"/>
              </a:ext>
            </a:extLst>
          </p:cNvPr>
          <p:cNvSpPr>
            <a:spLocks noGrp="1"/>
          </p:cNvSpPr>
          <p:nvPr>
            <p:ph idx="1"/>
          </p:nvPr>
        </p:nvSpPr>
        <p:spPr>
          <a:xfrm>
            <a:off x="6119732" y="2858703"/>
            <a:ext cx="5285791" cy="3042547"/>
          </a:xfrm>
        </p:spPr>
        <p:txBody>
          <a:bodyPr>
            <a:normAutofit/>
          </a:bodyPr>
          <a:lstStyle/>
          <a:p>
            <a:pPr lvl="1">
              <a:buClr>
                <a:schemeClr val="bg2"/>
              </a:buClr>
              <a:buFont typeface="Wingdings" pitchFamily="2" charset="2"/>
              <a:buChar char="q"/>
            </a:pPr>
            <a:r>
              <a:rPr lang="en-US" dirty="0">
                <a:solidFill>
                  <a:srgbClr val="FFFFFF"/>
                </a:solidFill>
              </a:rPr>
              <a:t>(top) </a:t>
            </a:r>
          </a:p>
          <a:p>
            <a:pPr marL="228600" lvl="1" indent="0">
              <a:buNone/>
            </a:pPr>
            <a:r>
              <a:rPr lang="en-US" dirty="0">
                <a:solidFill>
                  <a:srgbClr val="FFFFFF"/>
                </a:solidFill>
              </a:rPr>
              <a:t>multi-variate linear regression model accounting for sqft_living, zipcode, and grade w/o significant features</a:t>
            </a:r>
          </a:p>
          <a:p>
            <a:pPr marL="228600" lvl="1" indent="0">
              <a:buNone/>
            </a:pPr>
            <a:endParaRPr lang="en-US" dirty="0">
              <a:solidFill>
                <a:srgbClr val="FFFFFF"/>
              </a:solidFill>
            </a:endParaRPr>
          </a:p>
          <a:p>
            <a:pPr marL="228600" lvl="1" indent="0">
              <a:buNone/>
            </a:pPr>
            <a:endParaRPr lang="en-US" dirty="0">
              <a:solidFill>
                <a:srgbClr val="FFFFFF"/>
              </a:solidFill>
            </a:endParaRPr>
          </a:p>
          <a:p>
            <a:pPr lvl="1">
              <a:buClr>
                <a:schemeClr val="bg2"/>
              </a:buClr>
              <a:buFont typeface="Wingdings" pitchFamily="2" charset="2"/>
              <a:buChar char="q"/>
            </a:pPr>
            <a:r>
              <a:rPr lang="en-US" dirty="0">
                <a:solidFill>
                  <a:srgbClr val="FFFFFF"/>
                </a:solidFill>
              </a:rPr>
              <a:t>(bottom) </a:t>
            </a:r>
          </a:p>
          <a:p>
            <a:pPr marL="228600" lvl="1" indent="0">
              <a:buNone/>
            </a:pPr>
            <a:r>
              <a:rPr lang="en-US" dirty="0">
                <a:solidFill>
                  <a:srgbClr val="FFFFFF"/>
                </a:solidFill>
              </a:rPr>
              <a:t>multi-variate linear regression model accounting for sqft_living, zipcode, and grade w/ significant features </a:t>
            </a:r>
          </a:p>
        </p:txBody>
      </p:sp>
    </p:spTree>
    <p:extLst>
      <p:ext uri="{BB962C8B-B14F-4D97-AF65-F5344CB8AC3E}">
        <p14:creationId xmlns:p14="http://schemas.microsoft.com/office/powerpoint/2010/main" val="356347221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TotalTime>
  <Words>1132</Words>
  <Application>Microsoft Macintosh PowerPoint</Application>
  <PresentationFormat>Widescreen</PresentationFormat>
  <Paragraphs>146</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Gill Sans MT</vt:lpstr>
      <vt:lpstr>Wingdings</vt:lpstr>
      <vt:lpstr>Parcel</vt:lpstr>
      <vt:lpstr>Flatiron school module 2 project </vt:lpstr>
      <vt:lpstr>Problem statement: </vt:lpstr>
      <vt:lpstr>Business value:</vt:lpstr>
      <vt:lpstr>Methodology:  osemn</vt:lpstr>
      <vt:lpstr>Methodology:  STEP-BY-STEP</vt:lpstr>
      <vt:lpstr>Recommendation #1  living space (sqft)</vt:lpstr>
      <vt:lpstr>RECOMMENDATION #2:   ZIPCODE (LOCATION)</vt:lpstr>
      <vt:lpstr>Recommendation #3:  grade</vt:lpstr>
      <vt:lpstr>Final multi-variate linear regression model:</vt:lpstr>
      <vt:lpstr>Interesting insights/additional recommendations:</vt:lpstr>
      <vt:lpstr>Future work and research: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Flatiron school module 2 project </dc:title>
  <dc:creator>Christian Lopez</dc:creator>
  <cp:lastModifiedBy>Christian Lopez</cp:lastModifiedBy>
  <cp:revision>7</cp:revision>
  <dcterms:created xsi:type="dcterms:W3CDTF">2020-04-26T02:22:41Z</dcterms:created>
  <dcterms:modified xsi:type="dcterms:W3CDTF">2020-04-28T16:55:25Z</dcterms:modified>
</cp:coreProperties>
</file>